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83" r:id="rId2"/>
    <p:sldMasterId id="2147483695" r:id="rId3"/>
    <p:sldMasterId id="2147483707" r:id="rId4"/>
    <p:sldMasterId id="2147483719" r:id="rId5"/>
    <p:sldMasterId id="2147483731" r:id="rId6"/>
    <p:sldMasterId id="2147483743" r:id="rId7"/>
    <p:sldMasterId id="2147483755" r:id="rId8"/>
    <p:sldMasterId id="2147483768" r:id="rId9"/>
  </p:sldMasterIdLst>
  <p:notesMasterIdLst>
    <p:notesMasterId r:id="rId147"/>
  </p:notesMasterIdLst>
  <p:sldIdLst>
    <p:sldId id="259" r:id="rId10"/>
    <p:sldId id="262" r:id="rId11"/>
    <p:sldId id="265" r:id="rId12"/>
    <p:sldId id="268" r:id="rId13"/>
    <p:sldId id="271" r:id="rId14"/>
    <p:sldId id="274" r:id="rId15"/>
    <p:sldId id="277"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2" r:id="rId61"/>
    <p:sldId id="415" r:id="rId62"/>
    <p:sldId id="418" r:id="rId63"/>
    <p:sldId id="421" r:id="rId64"/>
    <p:sldId id="424" r:id="rId65"/>
    <p:sldId id="427" r:id="rId66"/>
    <p:sldId id="430" r:id="rId67"/>
    <p:sldId id="433" r:id="rId68"/>
    <p:sldId id="436" r:id="rId69"/>
    <p:sldId id="439" r:id="rId70"/>
    <p:sldId id="442" r:id="rId71"/>
    <p:sldId id="445" r:id="rId72"/>
    <p:sldId id="448" r:id="rId73"/>
    <p:sldId id="451" r:id="rId74"/>
    <p:sldId id="454" r:id="rId75"/>
    <p:sldId id="457" r:id="rId76"/>
    <p:sldId id="460" r:id="rId77"/>
    <p:sldId id="463" r:id="rId78"/>
    <p:sldId id="466" r:id="rId79"/>
    <p:sldId id="469" r:id="rId80"/>
    <p:sldId id="472" r:id="rId81"/>
    <p:sldId id="475" r:id="rId82"/>
    <p:sldId id="478" r:id="rId83"/>
    <p:sldId id="481" r:id="rId84"/>
    <p:sldId id="484" r:id="rId85"/>
    <p:sldId id="487" r:id="rId86"/>
    <p:sldId id="490" r:id="rId87"/>
    <p:sldId id="493" r:id="rId88"/>
    <p:sldId id="496" r:id="rId89"/>
    <p:sldId id="499" r:id="rId90"/>
    <p:sldId id="502" r:id="rId91"/>
    <p:sldId id="505" r:id="rId92"/>
    <p:sldId id="508" r:id="rId93"/>
    <p:sldId id="511" r:id="rId94"/>
    <p:sldId id="514" r:id="rId95"/>
    <p:sldId id="517" r:id="rId96"/>
    <p:sldId id="520" r:id="rId97"/>
    <p:sldId id="523" r:id="rId98"/>
    <p:sldId id="526" r:id="rId99"/>
    <p:sldId id="529" r:id="rId100"/>
    <p:sldId id="532" r:id="rId101"/>
    <p:sldId id="535" r:id="rId102"/>
    <p:sldId id="538" r:id="rId103"/>
    <p:sldId id="541" r:id="rId104"/>
    <p:sldId id="544" r:id="rId105"/>
    <p:sldId id="547" r:id="rId106"/>
    <p:sldId id="550" r:id="rId107"/>
    <p:sldId id="553" r:id="rId108"/>
    <p:sldId id="556" r:id="rId109"/>
    <p:sldId id="559" r:id="rId110"/>
    <p:sldId id="562" r:id="rId111"/>
    <p:sldId id="565" r:id="rId112"/>
    <p:sldId id="568" r:id="rId113"/>
    <p:sldId id="571" r:id="rId114"/>
    <p:sldId id="574" r:id="rId115"/>
    <p:sldId id="577" r:id="rId116"/>
    <p:sldId id="580" r:id="rId117"/>
    <p:sldId id="583" r:id="rId118"/>
    <p:sldId id="586" r:id="rId119"/>
    <p:sldId id="589" r:id="rId120"/>
    <p:sldId id="592" r:id="rId121"/>
    <p:sldId id="595" r:id="rId122"/>
    <p:sldId id="598" r:id="rId123"/>
    <p:sldId id="601" r:id="rId124"/>
    <p:sldId id="604" r:id="rId125"/>
    <p:sldId id="607" r:id="rId126"/>
    <p:sldId id="610" r:id="rId127"/>
    <p:sldId id="613" r:id="rId128"/>
    <p:sldId id="616" r:id="rId129"/>
    <p:sldId id="619" r:id="rId130"/>
    <p:sldId id="622" r:id="rId131"/>
    <p:sldId id="625" r:id="rId132"/>
    <p:sldId id="628" r:id="rId133"/>
    <p:sldId id="631" r:id="rId134"/>
    <p:sldId id="634" r:id="rId135"/>
    <p:sldId id="637" r:id="rId136"/>
    <p:sldId id="640" r:id="rId137"/>
    <p:sldId id="643" r:id="rId138"/>
    <p:sldId id="646" r:id="rId139"/>
    <p:sldId id="649" r:id="rId140"/>
    <p:sldId id="652" r:id="rId141"/>
    <p:sldId id="655" r:id="rId142"/>
    <p:sldId id="658" r:id="rId143"/>
    <p:sldId id="661" r:id="rId144"/>
    <p:sldId id="664" r:id="rId145"/>
    <p:sldId id="667" r:id="rId146"/>
  </p:sldIdLst>
  <p:sldSz cx="12192000" cy="6858000"/>
  <p:notesSz cx="6858000" cy="9144000"/>
  <p:custDataLst>
    <p:tags r:id="rId1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0"/>
  </p:normalViewPr>
  <p:slideViewPr>
    <p:cSldViewPr>
      <p:cViewPr varScale="1">
        <p:scale>
          <a:sx n="92" d="100"/>
          <a:sy n="92" d="100"/>
        </p:scale>
        <p:origin x="595"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presProps" Target="presProps.xml"/><Relationship Id="rId5" Type="http://schemas.openxmlformats.org/officeDocument/2006/relationships/slideMaster" Target="slideMasters/slideMaster5.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viewProps" Target="view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E9FEE6E7-B58F-4A4F-86EA-7448B331A611}"/>
    <pc:docChg chg="undo redo custSel delSld modSld delMainMaster">
      <pc:chgData name="HarshShah" userId="09f0fd61-6b86-4661-b86c-1b6ee46cae57" providerId="ADAL" clId="{E9FEE6E7-B58F-4A4F-86EA-7448B331A611}" dt="2023-09-19T17:08:59.241" v="85" actId="1038"/>
      <pc:docMkLst>
        <pc:docMk/>
      </pc:docMkLst>
      <pc:sldChg chg="modSp mod">
        <pc:chgData name="HarshShah" userId="09f0fd61-6b86-4661-b86c-1b6ee46cae57" providerId="ADAL" clId="{E9FEE6E7-B58F-4A4F-86EA-7448B331A611}" dt="2023-09-19T14:04:59.810" v="82" actId="5793"/>
        <pc:sldMkLst>
          <pc:docMk/>
          <pc:sldMk cId="2825932993" sldId="340"/>
        </pc:sldMkLst>
        <pc:spChg chg="mod">
          <ac:chgData name="HarshShah" userId="09f0fd61-6b86-4661-b86c-1b6ee46cae57" providerId="ADAL" clId="{E9FEE6E7-B58F-4A4F-86EA-7448B331A611}" dt="2023-09-19T14:04:59.810" v="82" actId="5793"/>
          <ac:spMkLst>
            <pc:docMk/>
            <pc:sldMk cId="2825932993" sldId="340"/>
            <ac:spMk id="3" creationId="{C0D57F77-7E87-F38C-E7AA-94CE7B248294}"/>
          </ac:spMkLst>
        </pc:spChg>
      </pc:sldChg>
      <pc:sldChg chg="modSp mod">
        <pc:chgData name="HarshShah" userId="09f0fd61-6b86-4661-b86c-1b6ee46cae57" providerId="ADAL" clId="{E9FEE6E7-B58F-4A4F-86EA-7448B331A611}" dt="2023-09-19T14:44:11.926" v="84" actId="20577"/>
        <pc:sldMkLst>
          <pc:docMk/>
          <pc:sldMk cId="1761852987" sldId="388"/>
        </pc:sldMkLst>
        <pc:spChg chg="mod">
          <ac:chgData name="HarshShah" userId="09f0fd61-6b86-4661-b86c-1b6ee46cae57" providerId="ADAL" clId="{E9FEE6E7-B58F-4A4F-86EA-7448B331A611}" dt="2023-09-19T14:44:11.926" v="84" actId="20577"/>
          <ac:spMkLst>
            <pc:docMk/>
            <pc:sldMk cId="1761852987" sldId="388"/>
            <ac:spMk id="6" creationId="{2645F910-6B0E-E19E-006C-94685A1FF413}"/>
          </ac:spMkLst>
        </pc:spChg>
      </pc:sldChg>
      <pc:sldChg chg="modSp mod">
        <pc:chgData name="HarshShah" userId="09f0fd61-6b86-4661-b86c-1b6ee46cae57" providerId="ADAL" clId="{E9FEE6E7-B58F-4A4F-86EA-7448B331A611}" dt="2023-09-19T17:08:59.241" v="85" actId="1038"/>
        <pc:sldMkLst>
          <pc:docMk/>
          <pc:sldMk cId="2145383753" sldId="505"/>
        </pc:sldMkLst>
        <pc:spChg chg="mod">
          <ac:chgData name="HarshShah" userId="09f0fd61-6b86-4661-b86c-1b6ee46cae57" providerId="ADAL" clId="{E9FEE6E7-B58F-4A4F-86EA-7448B331A611}" dt="2023-09-19T17:08:59.241" v="85" actId="1038"/>
          <ac:spMkLst>
            <pc:docMk/>
            <pc:sldMk cId="2145383753" sldId="505"/>
            <ac:spMk id="3" creationId="{167F4783-333A-27C2-F20E-434912922912}"/>
          </ac:spMkLst>
        </pc:spChg>
      </pc:sldChg>
      <pc:sldChg chg="modSp mod">
        <pc:chgData name="HarshShah" userId="09f0fd61-6b86-4661-b86c-1b6ee46cae57" providerId="ADAL" clId="{E9FEE6E7-B58F-4A4F-86EA-7448B331A611}" dt="2023-09-19T07:41:31.558" v="80" actId="404"/>
        <pc:sldMkLst>
          <pc:docMk/>
          <pc:sldMk cId="0" sldId="655"/>
        </pc:sldMkLst>
        <pc:spChg chg="mod">
          <ac:chgData name="HarshShah" userId="09f0fd61-6b86-4661-b86c-1b6ee46cae57" providerId="ADAL" clId="{E9FEE6E7-B58F-4A4F-86EA-7448B331A611}" dt="2023-09-19T07:41:31.558" v="80" actId="404"/>
          <ac:spMkLst>
            <pc:docMk/>
            <pc:sldMk cId="0" sldId="655"/>
            <ac:spMk id="73" creationId="{00000000-0000-0000-0000-000000000000}"/>
          </ac:spMkLst>
        </pc:spChg>
      </pc:sldChg>
      <pc:sldChg chg="addSp delSp modSp mod">
        <pc:chgData name="HarshShah" userId="09f0fd61-6b86-4661-b86c-1b6ee46cae57" providerId="ADAL" clId="{E9FEE6E7-B58F-4A4F-86EA-7448B331A611}" dt="2023-09-17T03:01:42.520" v="77" actId="27636"/>
        <pc:sldMkLst>
          <pc:docMk/>
          <pc:sldMk cId="594567065" sldId="667"/>
        </pc:sldMkLst>
        <pc:spChg chg="mod">
          <ac:chgData name="HarshShah" userId="09f0fd61-6b86-4661-b86c-1b6ee46cae57" providerId="ADAL" clId="{E9FEE6E7-B58F-4A4F-86EA-7448B331A611}" dt="2023-09-17T03:00:09.973" v="41" actId="1076"/>
          <ac:spMkLst>
            <pc:docMk/>
            <pc:sldMk cId="594567065" sldId="667"/>
            <ac:spMk id="2" creationId="{1D351E0A-8A9E-B23D-CA86-DCE0345F2609}"/>
          </ac:spMkLst>
        </pc:spChg>
        <pc:spChg chg="del mod">
          <ac:chgData name="HarshShah" userId="09f0fd61-6b86-4661-b86c-1b6ee46cae57" providerId="ADAL" clId="{E9FEE6E7-B58F-4A4F-86EA-7448B331A611}" dt="2023-09-17T02:59:54.976" v="39" actId="478"/>
          <ac:spMkLst>
            <pc:docMk/>
            <pc:sldMk cId="594567065" sldId="667"/>
            <ac:spMk id="3" creationId="{F80E0AAB-7AA2-79DD-43D8-401BE3A7EAF2}"/>
          </ac:spMkLst>
        </pc:spChg>
        <pc:spChg chg="add mod">
          <ac:chgData name="HarshShah" userId="09f0fd61-6b86-4661-b86c-1b6ee46cae57" providerId="ADAL" clId="{E9FEE6E7-B58F-4A4F-86EA-7448B331A611}" dt="2023-09-17T03:01:42.520" v="77" actId="27636"/>
          <ac:spMkLst>
            <pc:docMk/>
            <pc:sldMk cId="594567065" sldId="667"/>
            <ac:spMk id="4" creationId="{BFECC650-AFF2-787A-6891-9B4E270A10EA}"/>
          </ac:spMkLst>
        </pc:spChg>
      </pc:sldChg>
      <pc:sldChg chg="del">
        <pc:chgData name="HarshShah" userId="09f0fd61-6b86-4661-b86c-1b6ee46cae57" providerId="ADAL" clId="{E9FEE6E7-B58F-4A4F-86EA-7448B331A611}" dt="2023-09-16T16:37:55.191" v="0" actId="47"/>
        <pc:sldMkLst>
          <pc:docMk/>
          <pc:sldMk cId="0" sldId="670"/>
        </pc:sldMkLst>
      </pc:sldChg>
      <pc:sldChg chg="del">
        <pc:chgData name="HarshShah" userId="09f0fd61-6b86-4661-b86c-1b6ee46cae57" providerId="ADAL" clId="{E9FEE6E7-B58F-4A4F-86EA-7448B331A611}" dt="2023-09-16T16:37:55.191" v="0" actId="47"/>
        <pc:sldMkLst>
          <pc:docMk/>
          <pc:sldMk cId="0" sldId="673"/>
        </pc:sldMkLst>
      </pc:sldChg>
      <pc:sldChg chg="del">
        <pc:chgData name="HarshShah" userId="09f0fd61-6b86-4661-b86c-1b6ee46cae57" providerId="ADAL" clId="{E9FEE6E7-B58F-4A4F-86EA-7448B331A611}" dt="2023-09-16T16:37:55.191" v="0" actId="47"/>
        <pc:sldMkLst>
          <pc:docMk/>
          <pc:sldMk cId="0" sldId="676"/>
        </pc:sldMkLst>
      </pc:sldChg>
      <pc:sldChg chg="del">
        <pc:chgData name="HarshShah" userId="09f0fd61-6b86-4661-b86c-1b6ee46cae57" providerId="ADAL" clId="{E9FEE6E7-B58F-4A4F-86EA-7448B331A611}" dt="2023-09-16T16:37:55.191" v="0" actId="47"/>
        <pc:sldMkLst>
          <pc:docMk/>
          <pc:sldMk cId="0" sldId="679"/>
        </pc:sldMkLst>
      </pc:sldChg>
      <pc:sldChg chg="del">
        <pc:chgData name="HarshShah" userId="09f0fd61-6b86-4661-b86c-1b6ee46cae57" providerId="ADAL" clId="{E9FEE6E7-B58F-4A4F-86EA-7448B331A611}" dt="2023-09-16T16:37:55.191" v="0" actId="47"/>
        <pc:sldMkLst>
          <pc:docMk/>
          <pc:sldMk cId="0" sldId="682"/>
        </pc:sldMkLst>
      </pc:sldChg>
      <pc:sldChg chg="del">
        <pc:chgData name="HarshShah" userId="09f0fd61-6b86-4661-b86c-1b6ee46cae57" providerId="ADAL" clId="{E9FEE6E7-B58F-4A4F-86EA-7448B331A611}" dt="2023-09-16T16:37:55.191" v="0" actId="47"/>
        <pc:sldMkLst>
          <pc:docMk/>
          <pc:sldMk cId="0" sldId="685"/>
        </pc:sldMkLst>
      </pc:sldChg>
      <pc:sldChg chg="del">
        <pc:chgData name="HarshShah" userId="09f0fd61-6b86-4661-b86c-1b6ee46cae57" providerId="ADAL" clId="{E9FEE6E7-B58F-4A4F-86EA-7448B331A611}" dt="2023-09-16T16:37:55.191" v="0" actId="47"/>
        <pc:sldMkLst>
          <pc:docMk/>
          <pc:sldMk cId="1546627255" sldId="688"/>
        </pc:sldMkLst>
      </pc:sldChg>
      <pc:sldChg chg="del">
        <pc:chgData name="HarshShah" userId="09f0fd61-6b86-4661-b86c-1b6ee46cae57" providerId="ADAL" clId="{E9FEE6E7-B58F-4A4F-86EA-7448B331A611}" dt="2023-09-16T16:37:55.191" v="0" actId="47"/>
        <pc:sldMkLst>
          <pc:docMk/>
          <pc:sldMk cId="3536797489" sldId="691"/>
        </pc:sldMkLst>
      </pc:sldChg>
      <pc:sldChg chg="del">
        <pc:chgData name="HarshShah" userId="09f0fd61-6b86-4661-b86c-1b6ee46cae57" providerId="ADAL" clId="{E9FEE6E7-B58F-4A4F-86EA-7448B331A611}" dt="2023-09-16T16:37:55.191" v="0" actId="47"/>
        <pc:sldMkLst>
          <pc:docMk/>
          <pc:sldMk cId="3990104105" sldId="694"/>
        </pc:sldMkLst>
      </pc:sldChg>
      <pc:sldChg chg="del">
        <pc:chgData name="HarshShah" userId="09f0fd61-6b86-4661-b86c-1b6ee46cae57" providerId="ADAL" clId="{E9FEE6E7-B58F-4A4F-86EA-7448B331A611}" dt="2023-09-16T16:37:55.191" v="0" actId="47"/>
        <pc:sldMkLst>
          <pc:docMk/>
          <pc:sldMk cId="1672570891" sldId="697"/>
        </pc:sldMkLst>
      </pc:sldChg>
      <pc:sldChg chg="del">
        <pc:chgData name="HarshShah" userId="09f0fd61-6b86-4661-b86c-1b6ee46cae57" providerId="ADAL" clId="{E9FEE6E7-B58F-4A4F-86EA-7448B331A611}" dt="2023-09-16T16:37:55.191" v="0" actId="47"/>
        <pc:sldMkLst>
          <pc:docMk/>
          <pc:sldMk cId="2254420397" sldId="700"/>
        </pc:sldMkLst>
      </pc:sldChg>
      <pc:sldChg chg="del">
        <pc:chgData name="HarshShah" userId="09f0fd61-6b86-4661-b86c-1b6ee46cae57" providerId="ADAL" clId="{E9FEE6E7-B58F-4A4F-86EA-7448B331A611}" dt="2023-09-16T16:37:55.191" v="0" actId="47"/>
        <pc:sldMkLst>
          <pc:docMk/>
          <pc:sldMk cId="3458146954" sldId="703"/>
        </pc:sldMkLst>
      </pc:sldChg>
      <pc:sldChg chg="del">
        <pc:chgData name="HarshShah" userId="09f0fd61-6b86-4661-b86c-1b6ee46cae57" providerId="ADAL" clId="{E9FEE6E7-B58F-4A4F-86EA-7448B331A611}" dt="2023-09-16T16:37:55.191" v="0" actId="47"/>
        <pc:sldMkLst>
          <pc:docMk/>
          <pc:sldMk cId="3938672509" sldId="706"/>
        </pc:sldMkLst>
      </pc:sldChg>
      <pc:sldChg chg="del">
        <pc:chgData name="HarshShah" userId="09f0fd61-6b86-4661-b86c-1b6ee46cae57" providerId="ADAL" clId="{E9FEE6E7-B58F-4A4F-86EA-7448B331A611}" dt="2023-09-16T16:37:55.191" v="0" actId="47"/>
        <pc:sldMkLst>
          <pc:docMk/>
          <pc:sldMk cId="1301018198" sldId="709"/>
        </pc:sldMkLst>
      </pc:sldChg>
      <pc:sldChg chg="del">
        <pc:chgData name="HarshShah" userId="09f0fd61-6b86-4661-b86c-1b6ee46cae57" providerId="ADAL" clId="{E9FEE6E7-B58F-4A4F-86EA-7448B331A611}" dt="2023-09-16T16:37:55.191" v="0" actId="47"/>
        <pc:sldMkLst>
          <pc:docMk/>
          <pc:sldMk cId="4259493797" sldId="712"/>
        </pc:sldMkLst>
      </pc:sldChg>
      <pc:sldChg chg="del">
        <pc:chgData name="HarshShah" userId="09f0fd61-6b86-4661-b86c-1b6ee46cae57" providerId="ADAL" clId="{E9FEE6E7-B58F-4A4F-86EA-7448B331A611}" dt="2023-09-16T16:37:55.191" v="0" actId="47"/>
        <pc:sldMkLst>
          <pc:docMk/>
          <pc:sldMk cId="3722959678" sldId="715"/>
        </pc:sldMkLst>
      </pc:sldChg>
      <pc:sldChg chg="del">
        <pc:chgData name="HarshShah" userId="09f0fd61-6b86-4661-b86c-1b6ee46cae57" providerId="ADAL" clId="{E9FEE6E7-B58F-4A4F-86EA-7448B331A611}" dt="2023-09-16T16:37:55.191" v="0" actId="47"/>
        <pc:sldMkLst>
          <pc:docMk/>
          <pc:sldMk cId="131407812" sldId="718"/>
        </pc:sldMkLst>
      </pc:sldChg>
      <pc:sldChg chg="del">
        <pc:chgData name="HarshShah" userId="09f0fd61-6b86-4661-b86c-1b6ee46cae57" providerId="ADAL" clId="{E9FEE6E7-B58F-4A4F-86EA-7448B331A611}" dt="2023-09-16T16:37:55.191" v="0" actId="47"/>
        <pc:sldMkLst>
          <pc:docMk/>
          <pc:sldMk cId="4106416800" sldId="721"/>
        </pc:sldMkLst>
      </pc:sldChg>
      <pc:sldChg chg="del">
        <pc:chgData name="HarshShah" userId="09f0fd61-6b86-4661-b86c-1b6ee46cae57" providerId="ADAL" clId="{E9FEE6E7-B58F-4A4F-86EA-7448B331A611}" dt="2023-09-16T16:37:55.191" v="0" actId="47"/>
        <pc:sldMkLst>
          <pc:docMk/>
          <pc:sldMk cId="3691270727" sldId="724"/>
        </pc:sldMkLst>
      </pc:sldChg>
      <pc:sldChg chg="del">
        <pc:chgData name="HarshShah" userId="09f0fd61-6b86-4661-b86c-1b6ee46cae57" providerId="ADAL" clId="{E9FEE6E7-B58F-4A4F-86EA-7448B331A611}" dt="2023-09-16T16:37:55.191" v="0" actId="47"/>
        <pc:sldMkLst>
          <pc:docMk/>
          <pc:sldMk cId="4020069120" sldId="727"/>
        </pc:sldMkLst>
      </pc:sldChg>
      <pc:sldChg chg="del">
        <pc:chgData name="HarshShah" userId="09f0fd61-6b86-4661-b86c-1b6ee46cae57" providerId="ADAL" clId="{E9FEE6E7-B58F-4A4F-86EA-7448B331A611}" dt="2023-09-16T16:37:55.191" v="0" actId="47"/>
        <pc:sldMkLst>
          <pc:docMk/>
          <pc:sldMk cId="557331536" sldId="730"/>
        </pc:sldMkLst>
      </pc:sldChg>
      <pc:sldChg chg="del">
        <pc:chgData name="HarshShah" userId="09f0fd61-6b86-4661-b86c-1b6ee46cae57" providerId="ADAL" clId="{E9FEE6E7-B58F-4A4F-86EA-7448B331A611}" dt="2023-09-16T16:37:55.191" v="0" actId="47"/>
        <pc:sldMkLst>
          <pc:docMk/>
          <pc:sldMk cId="217593507" sldId="733"/>
        </pc:sldMkLst>
      </pc:sldChg>
      <pc:sldChg chg="del">
        <pc:chgData name="HarshShah" userId="09f0fd61-6b86-4661-b86c-1b6ee46cae57" providerId="ADAL" clId="{E9FEE6E7-B58F-4A4F-86EA-7448B331A611}" dt="2023-09-16T16:37:55.191" v="0" actId="47"/>
        <pc:sldMkLst>
          <pc:docMk/>
          <pc:sldMk cId="1387565314" sldId="736"/>
        </pc:sldMkLst>
      </pc:sldChg>
      <pc:sldMasterChg chg="del delSldLayout">
        <pc:chgData name="HarshShah" userId="09f0fd61-6b86-4661-b86c-1b6ee46cae57" providerId="ADAL" clId="{E9FEE6E7-B58F-4A4F-86EA-7448B331A611}" dt="2023-09-16T16:37:55.191" v="0" actId="47"/>
        <pc:sldMasterMkLst>
          <pc:docMk/>
          <pc:sldMasterMk cId="3609375630" sldId="2147483780"/>
        </pc:sldMasterMkLst>
        <pc:sldLayoutChg chg="del">
          <pc:chgData name="HarshShah" userId="09f0fd61-6b86-4661-b86c-1b6ee46cae57" providerId="ADAL" clId="{E9FEE6E7-B58F-4A4F-86EA-7448B331A611}" dt="2023-09-16T16:37:55.191" v="0" actId="47"/>
          <pc:sldLayoutMkLst>
            <pc:docMk/>
            <pc:sldMasterMk cId="3609375630" sldId="2147483780"/>
            <pc:sldLayoutMk cId="127863754" sldId="2147483769"/>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734577246" sldId="2147483770"/>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3608484804" sldId="2147483771"/>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2483467515" sldId="2147483772"/>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521281174" sldId="2147483773"/>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438515452" sldId="2147483774"/>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1435393211" sldId="2147483775"/>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2297870954" sldId="2147483776"/>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183133955" sldId="2147483777"/>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560978001" sldId="2147483778"/>
          </pc:sldLayoutMkLst>
        </pc:sldLayoutChg>
        <pc:sldLayoutChg chg="del">
          <pc:chgData name="HarshShah" userId="09f0fd61-6b86-4661-b86c-1b6ee46cae57" providerId="ADAL" clId="{E9FEE6E7-B58F-4A4F-86EA-7448B331A611}" dt="2023-09-16T16:37:55.191" v="0" actId="47"/>
          <pc:sldLayoutMkLst>
            <pc:docMk/>
            <pc:sldMasterMk cId="3609375630" sldId="2147483780"/>
            <pc:sldLayoutMk cId="2442626745" sldId="2147483779"/>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54590-5691-483C-BFF2-88E25E7584F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FCFBE87-DC95-47D2-B3D4-286042F72E30}" type="parTrans" cxnId="{D2E4F08A-D8FA-48B2-9D50-554ED1A99E9C}">
      <dgm:prSet/>
      <dgm:spPr/>
      <dgm:t>
        <a:bodyPr/>
        <a:lstStyle/>
        <a:p>
          <a:endParaRPr lang="en-US"/>
        </a:p>
      </dgm:t>
    </dgm:pt>
    <dgm:pt modelId="{02A8DA09-AE9F-4ACF-AA03-563E23A90974}">
      <dgm:prSet/>
      <dgm:spPr>
        <a:noFill/>
        <a:ln>
          <a:noFill/>
        </a:ln>
      </dgm:spPr>
      <dgm:t>
        <a:bodyPr/>
        <a:lstStyle/>
        <a:p>
          <a:r>
            <a:rPr lang="en-US"/>
            <a:t>fp = open("test.txt",’a’) </a:t>
          </a:r>
        </a:p>
      </dgm:t>
    </dgm:pt>
    <dgm:pt modelId="{78F9D7F1-06AD-474C-A743-AFFC9DFEE9CC}" type="sibTrans" cxnId="{D2E4F08A-D8FA-48B2-9D50-554ED1A99E9C}">
      <dgm:prSet/>
      <dgm:spPr/>
      <dgm:t>
        <a:bodyPr/>
        <a:lstStyle/>
        <a:p>
          <a:endParaRPr lang="en-US"/>
        </a:p>
      </dgm:t>
    </dgm:pt>
    <dgm:pt modelId="{6372F513-F271-4748-A270-AFC241C5887F}" type="parTrans" cxnId="{93021C15-B333-485E-A04A-ECA3E23EB095}">
      <dgm:prSet/>
      <dgm:spPr/>
      <dgm:t>
        <a:bodyPr/>
        <a:lstStyle/>
        <a:p>
          <a:endParaRPr lang="en-US"/>
        </a:p>
      </dgm:t>
    </dgm:pt>
    <dgm:pt modelId="{9A1B2292-7F89-4698-AE6D-C43F449ECF26}">
      <dgm:prSet/>
      <dgm:spPr>
        <a:noFill/>
        <a:ln>
          <a:noFill/>
        </a:ln>
      </dgm:spPr>
      <dgm:t>
        <a:bodyPr/>
        <a:lstStyle/>
        <a:p>
          <a:r>
            <a:rPr lang="en-US"/>
            <a:t>fp.write("my first file\n")</a:t>
          </a:r>
        </a:p>
      </dgm:t>
    </dgm:pt>
    <dgm:pt modelId="{256F7473-14D9-49CD-B1AB-A243790DC1DA}" type="sibTrans" cxnId="{93021C15-B333-485E-A04A-ECA3E23EB095}">
      <dgm:prSet/>
      <dgm:spPr/>
      <dgm:t>
        <a:bodyPr/>
        <a:lstStyle/>
        <a:p>
          <a:endParaRPr lang="en-US"/>
        </a:p>
      </dgm:t>
    </dgm:pt>
    <dgm:pt modelId="{9EA244AA-B3FA-4180-921B-B50450C91960}" type="parTrans" cxnId="{378CDD8D-03B6-4C5D-A834-57D031CAF445}">
      <dgm:prSet/>
      <dgm:spPr/>
      <dgm:t>
        <a:bodyPr/>
        <a:lstStyle/>
        <a:p>
          <a:endParaRPr lang="en-US"/>
        </a:p>
      </dgm:t>
    </dgm:pt>
    <dgm:pt modelId="{A38784FE-8F2A-4FEF-8C13-F8B02176EC7A}">
      <dgm:prSet/>
      <dgm:spPr>
        <a:noFill/>
        <a:ln>
          <a:noFill/>
        </a:ln>
      </dgm:spPr>
      <dgm:t>
        <a:bodyPr/>
        <a:lstStyle/>
        <a:p>
          <a:r>
            <a:rPr lang="en-US"/>
            <a:t>fp.write("This file\n\n")</a:t>
          </a:r>
        </a:p>
      </dgm:t>
    </dgm:pt>
    <dgm:pt modelId="{01AFBF5C-C5BF-4D1B-BDB8-EFC41F5FBB25}" type="sibTrans" cxnId="{378CDD8D-03B6-4C5D-A834-57D031CAF445}">
      <dgm:prSet/>
      <dgm:spPr/>
      <dgm:t>
        <a:bodyPr/>
        <a:lstStyle/>
        <a:p>
          <a:endParaRPr lang="en-US"/>
        </a:p>
      </dgm:t>
    </dgm:pt>
    <dgm:pt modelId="{607BCFD6-034D-4470-BB43-0461B3C6E600}" type="parTrans" cxnId="{12B43D1B-9561-4E09-8D0D-25C417A069A9}">
      <dgm:prSet/>
      <dgm:spPr/>
      <dgm:t>
        <a:bodyPr/>
        <a:lstStyle/>
        <a:p>
          <a:endParaRPr lang="en-US"/>
        </a:p>
      </dgm:t>
    </dgm:pt>
    <dgm:pt modelId="{E19982A5-4F2B-431B-A0F4-6BAA64F7F8F6}">
      <dgm:prSet/>
      <dgm:spPr>
        <a:noFill/>
        <a:ln>
          <a:noFill/>
        </a:ln>
      </dgm:spPr>
      <dgm:t>
        <a:bodyPr/>
        <a:lstStyle/>
        <a:p>
          <a:r>
            <a:rPr lang="en-US"/>
            <a:t>fp.write("contains three lines\n")</a:t>
          </a:r>
        </a:p>
      </dgm:t>
    </dgm:pt>
    <dgm:pt modelId="{C70ABC66-AFCF-4401-A979-14F3DC2F52D8}" type="sibTrans" cxnId="{12B43D1B-9561-4E09-8D0D-25C417A069A9}">
      <dgm:prSet/>
      <dgm:spPr/>
      <dgm:t>
        <a:bodyPr/>
        <a:lstStyle/>
        <a:p>
          <a:endParaRPr lang="en-US"/>
        </a:p>
      </dgm:t>
    </dgm:pt>
    <dgm:pt modelId="{B0188A8A-37F5-48DD-99AC-8196693DB347}" type="parTrans" cxnId="{34B81F14-FBA9-4670-B5FB-9AF3D3DE6DBC}">
      <dgm:prSet/>
      <dgm:spPr/>
      <dgm:t>
        <a:bodyPr/>
        <a:lstStyle/>
        <a:p>
          <a:endParaRPr lang="en-US"/>
        </a:p>
      </dgm:t>
    </dgm:pt>
    <dgm:pt modelId="{46E8D9CA-5384-4FD8-A7E8-0C5FB476C320}">
      <dgm:prSet/>
      <dgm:spPr>
        <a:noFill/>
        <a:ln>
          <a:noFill/>
        </a:ln>
      </dgm:spPr>
      <dgm:t>
        <a:bodyPr/>
        <a:lstStyle/>
        <a:p>
          <a:r>
            <a:rPr lang="en-US"/>
            <a:t>fp.close()</a:t>
          </a:r>
        </a:p>
      </dgm:t>
    </dgm:pt>
    <dgm:pt modelId="{A9A1E019-1201-4447-96CD-E40135131BD2}" type="sibTrans" cxnId="{34B81F14-FBA9-4670-B5FB-9AF3D3DE6DBC}">
      <dgm:prSet/>
      <dgm:spPr/>
      <dgm:t>
        <a:bodyPr/>
        <a:lstStyle/>
        <a:p>
          <a:endParaRPr lang="en-US"/>
        </a:p>
      </dgm:t>
    </dgm:pt>
    <dgm:pt modelId="{677ECDE6-0577-480E-B9F8-E9FEA0FCFA02}" type="pres">
      <dgm:prSet presAssocID="{94154590-5691-483C-BFF2-88E25E7584FF}" presName="vert0" presStyleCnt="0">
        <dgm:presLayoutVars>
          <dgm:dir/>
          <dgm:animOne val="branch"/>
          <dgm:animLvl val="lvl"/>
        </dgm:presLayoutVars>
      </dgm:prSet>
      <dgm:spPr/>
    </dgm:pt>
    <dgm:pt modelId="{684004C2-4AB7-45D1-A0C6-13EE1896E060}" type="pres">
      <dgm:prSet presAssocID="{02A8DA09-AE9F-4ACF-AA03-563E23A90974}" presName="thickLine" presStyleLbl="alignNode1" presStyleIdx="0" presStyleCnt="5"/>
      <dgm:spPr>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dgm:spPr>
    </dgm:pt>
    <dgm:pt modelId="{B2195F17-3A5B-408D-A876-6B6FEC893DC4}" type="pres">
      <dgm:prSet presAssocID="{02A8DA09-AE9F-4ACF-AA03-563E23A90974}" presName="horz1" presStyleCnt="0"/>
      <dgm:spPr/>
    </dgm:pt>
    <dgm:pt modelId="{CD73E7DD-25AA-4A25-B96A-417287296B5F}" type="pres">
      <dgm:prSet presAssocID="{02A8DA09-AE9F-4ACF-AA03-563E23A90974}" presName="tx1" presStyleLbl="revTx" presStyleIdx="0" presStyleCnt="5"/>
      <dgm:spPr/>
    </dgm:pt>
    <dgm:pt modelId="{3D018CC9-E2DD-4379-B10D-0ED6A51E2193}" type="pres">
      <dgm:prSet presAssocID="{02A8DA09-AE9F-4ACF-AA03-563E23A90974}" presName="vert1" presStyleCnt="0"/>
      <dgm:spPr/>
    </dgm:pt>
    <dgm:pt modelId="{7756352D-74B4-442D-95C7-119D30F9E991}" type="pres">
      <dgm:prSet presAssocID="{9A1B2292-7F89-4698-AE6D-C43F449ECF26}" presName="thickLine" presStyleLbl="alignNode1" presStyleIdx="1" presStyleCnt="5"/>
      <dgm:spPr>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dgm:spPr>
    </dgm:pt>
    <dgm:pt modelId="{C7175FF1-C95F-4253-9B18-06864ED3EAB9}" type="pres">
      <dgm:prSet presAssocID="{9A1B2292-7F89-4698-AE6D-C43F449ECF26}" presName="horz1" presStyleCnt="0"/>
      <dgm:spPr/>
    </dgm:pt>
    <dgm:pt modelId="{FDF5B217-F8BC-4C50-91B1-D0355DCD5482}" type="pres">
      <dgm:prSet presAssocID="{9A1B2292-7F89-4698-AE6D-C43F449ECF26}" presName="tx1" presStyleLbl="revTx" presStyleIdx="1" presStyleCnt="5"/>
      <dgm:spPr/>
    </dgm:pt>
    <dgm:pt modelId="{5C56F4CD-566B-40CA-8424-67AEE88AB394}" type="pres">
      <dgm:prSet presAssocID="{9A1B2292-7F89-4698-AE6D-C43F449ECF26}" presName="vert1" presStyleCnt="0"/>
      <dgm:spPr/>
    </dgm:pt>
    <dgm:pt modelId="{A3DA863E-54F0-4FF9-B455-94C47668025A}" type="pres">
      <dgm:prSet presAssocID="{A38784FE-8F2A-4FEF-8C13-F8B02176EC7A}" presName="thickLine" presStyleLbl="alignNode1" presStyleIdx="2" presStyleCnt="5"/>
      <dgm:spPr>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dgm:spPr>
    </dgm:pt>
    <dgm:pt modelId="{7FD71727-1C1D-4157-BCA8-417F84F7F495}" type="pres">
      <dgm:prSet presAssocID="{A38784FE-8F2A-4FEF-8C13-F8B02176EC7A}" presName="horz1" presStyleCnt="0"/>
      <dgm:spPr/>
    </dgm:pt>
    <dgm:pt modelId="{0AA10115-8675-4698-B307-722E9466ACD7}" type="pres">
      <dgm:prSet presAssocID="{A38784FE-8F2A-4FEF-8C13-F8B02176EC7A}" presName="tx1" presStyleLbl="revTx" presStyleIdx="2" presStyleCnt="5"/>
      <dgm:spPr/>
    </dgm:pt>
    <dgm:pt modelId="{A533B38E-C3B2-47ED-B5F3-7D87F35F7606}" type="pres">
      <dgm:prSet presAssocID="{A38784FE-8F2A-4FEF-8C13-F8B02176EC7A}" presName="vert1" presStyleCnt="0"/>
      <dgm:spPr/>
    </dgm:pt>
    <dgm:pt modelId="{F8D050EB-2263-480D-AF5B-2EDE35BC318E}" type="pres">
      <dgm:prSet presAssocID="{E19982A5-4F2B-431B-A0F4-6BAA64F7F8F6}" presName="thickLine" presStyleLbl="alignNode1" presStyleIdx="3" presStyleCnt="5"/>
      <dgm:spPr>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dgm:spPr>
    </dgm:pt>
    <dgm:pt modelId="{3AD82966-B905-4C5D-B796-161652EFAE1D}" type="pres">
      <dgm:prSet presAssocID="{E19982A5-4F2B-431B-A0F4-6BAA64F7F8F6}" presName="horz1" presStyleCnt="0"/>
      <dgm:spPr/>
    </dgm:pt>
    <dgm:pt modelId="{037A4FC5-52B7-4C09-9C8C-69AE5E768251}" type="pres">
      <dgm:prSet presAssocID="{E19982A5-4F2B-431B-A0F4-6BAA64F7F8F6}" presName="tx1" presStyleLbl="revTx" presStyleIdx="3" presStyleCnt="5"/>
      <dgm:spPr/>
    </dgm:pt>
    <dgm:pt modelId="{DEFD33C8-FA49-44F2-84C7-631BA3CE03A8}" type="pres">
      <dgm:prSet presAssocID="{E19982A5-4F2B-431B-A0F4-6BAA64F7F8F6}" presName="vert1" presStyleCnt="0"/>
      <dgm:spPr/>
    </dgm:pt>
    <dgm:pt modelId="{6078431F-F24B-4DC9-A652-D866FAC96EC4}" type="pres">
      <dgm:prSet presAssocID="{46E8D9CA-5384-4FD8-A7E8-0C5FB476C320}" presName="thickLine" presStyleLbl="alignNode1" presStyleIdx="4" presStyleCnt="5"/>
      <dgm:spPr>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dgm:spPr>
    </dgm:pt>
    <dgm:pt modelId="{7E4D1A3F-8BE7-4C53-B0D0-190B3E845F53}" type="pres">
      <dgm:prSet presAssocID="{46E8D9CA-5384-4FD8-A7E8-0C5FB476C320}" presName="horz1" presStyleCnt="0"/>
      <dgm:spPr/>
    </dgm:pt>
    <dgm:pt modelId="{3DF11DD6-B17F-40FB-B0E5-B1A4606CE680}" type="pres">
      <dgm:prSet presAssocID="{46E8D9CA-5384-4FD8-A7E8-0C5FB476C320}" presName="tx1" presStyleLbl="revTx" presStyleIdx="4" presStyleCnt="5"/>
      <dgm:spPr/>
    </dgm:pt>
    <dgm:pt modelId="{C55BAA56-518D-4130-98BD-335511804AE3}" type="pres">
      <dgm:prSet presAssocID="{46E8D9CA-5384-4FD8-A7E8-0C5FB476C320}" presName="vert1" presStyleCnt="0"/>
      <dgm:spPr/>
    </dgm:pt>
  </dgm:ptLst>
  <dgm:cxnLst>
    <dgm:cxn modelId="{E3E0CE12-4916-49BB-909D-54DDAC436815}" type="presOf" srcId="{E19982A5-4F2B-431B-A0F4-6BAA64F7F8F6}" destId="{037A4FC5-52B7-4C09-9C8C-69AE5E768251}" srcOrd="0" destOrd="0" presId="urn:microsoft.com/office/officeart/2008/layout/LinedList"/>
    <dgm:cxn modelId="{34B81F14-FBA9-4670-B5FB-9AF3D3DE6DBC}" srcId="{94154590-5691-483C-BFF2-88E25E7584FF}" destId="{46E8D9CA-5384-4FD8-A7E8-0C5FB476C320}" srcOrd="4" destOrd="0" parTransId="{B0188A8A-37F5-48DD-99AC-8196693DB347}" sibTransId="{A9A1E019-1201-4447-96CD-E40135131BD2}"/>
    <dgm:cxn modelId="{93021C15-B333-485E-A04A-ECA3E23EB095}" srcId="{94154590-5691-483C-BFF2-88E25E7584FF}" destId="{9A1B2292-7F89-4698-AE6D-C43F449ECF26}" srcOrd="1" destOrd="0" parTransId="{6372F513-F271-4748-A270-AFC241C5887F}" sibTransId="{256F7473-14D9-49CD-B1AB-A243790DC1DA}"/>
    <dgm:cxn modelId="{12B43D1B-9561-4E09-8D0D-25C417A069A9}" srcId="{94154590-5691-483C-BFF2-88E25E7584FF}" destId="{E19982A5-4F2B-431B-A0F4-6BAA64F7F8F6}" srcOrd="3" destOrd="0" parTransId="{607BCFD6-034D-4470-BB43-0461B3C6E600}" sibTransId="{C70ABC66-AFCF-4401-A979-14F3DC2F52D8}"/>
    <dgm:cxn modelId="{5208A854-6797-486A-9CE2-2E39FFE8FAA9}" type="presOf" srcId="{9A1B2292-7F89-4698-AE6D-C43F449ECF26}" destId="{FDF5B217-F8BC-4C50-91B1-D0355DCD5482}" srcOrd="0" destOrd="0" presId="urn:microsoft.com/office/officeart/2008/layout/LinedList"/>
    <dgm:cxn modelId="{2B2D5E86-9870-4A76-ACEB-496A96B4FE61}" type="presOf" srcId="{A38784FE-8F2A-4FEF-8C13-F8B02176EC7A}" destId="{0AA10115-8675-4698-B307-722E9466ACD7}" srcOrd="0" destOrd="0" presId="urn:microsoft.com/office/officeart/2008/layout/LinedList"/>
    <dgm:cxn modelId="{D2E4F08A-D8FA-48B2-9D50-554ED1A99E9C}" srcId="{94154590-5691-483C-BFF2-88E25E7584FF}" destId="{02A8DA09-AE9F-4ACF-AA03-563E23A90974}" srcOrd="0" destOrd="0" parTransId="{EFCFBE87-DC95-47D2-B3D4-286042F72E30}" sibTransId="{78F9D7F1-06AD-474C-A743-AFFC9DFEE9CC}"/>
    <dgm:cxn modelId="{378CDD8D-03B6-4C5D-A834-57D031CAF445}" srcId="{94154590-5691-483C-BFF2-88E25E7584FF}" destId="{A38784FE-8F2A-4FEF-8C13-F8B02176EC7A}" srcOrd="2" destOrd="0" parTransId="{9EA244AA-B3FA-4180-921B-B50450C91960}" sibTransId="{01AFBF5C-C5BF-4D1B-BDB8-EFC41F5FBB25}"/>
    <dgm:cxn modelId="{E138348E-1D94-441A-9622-6D0C2EED92EE}" type="presOf" srcId="{46E8D9CA-5384-4FD8-A7E8-0C5FB476C320}" destId="{3DF11DD6-B17F-40FB-B0E5-B1A4606CE680}" srcOrd="0" destOrd="0" presId="urn:microsoft.com/office/officeart/2008/layout/LinedList"/>
    <dgm:cxn modelId="{698C3AAC-5388-4267-B698-E9F86AC72B8F}" type="presOf" srcId="{94154590-5691-483C-BFF2-88E25E7584FF}" destId="{677ECDE6-0577-480E-B9F8-E9FEA0FCFA02}" srcOrd="0" destOrd="0" presId="urn:microsoft.com/office/officeart/2008/layout/LinedList"/>
    <dgm:cxn modelId="{8B9250C1-E75C-4BFB-8EC4-A900308B5F33}" type="presOf" srcId="{02A8DA09-AE9F-4ACF-AA03-563E23A90974}" destId="{CD73E7DD-25AA-4A25-B96A-417287296B5F}" srcOrd="0" destOrd="0" presId="urn:microsoft.com/office/officeart/2008/layout/LinedList"/>
    <dgm:cxn modelId="{EC63FDC1-4DFC-4444-B86D-01E3089066F3}" type="presParOf" srcId="{677ECDE6-0577-480E-B9F8-E9FEA0FCFA02}" destId="{684004C2-4AB7-45D1-A0C6-13EE1896E060}" srcOrd="0" destOrd="0" presId="urn:microsoft.com/office/officeart/2008/layout/LinedList"/>
    <dgm:cxn modelId="{6B30EDFF-CF2B-4B19-9B87-5E2AB2A0CF1B}" type="presParOf" srcId="{677ECDE6-0577-480E-B9F8-E9FEA0FCFA02}" destId="{B2195F17-3A5B-408D-A876-6B6FEC893DC4}" srcOrd="1" destOrd="0" presId="urn:microsoft.com/office/officeart/2008/layout/LinedList"/>
    <dgm:cxn modelId="{809E6E12-1AB8-4226-AEF1-0C380DF21F5E}" type="presParOf" srcId="{B2195F17-3A5B-408D-A876-6B6FEC893DC4}" destId="{CD73E7DD-25AA-4A25-B96A-417287296B5F}" srcOrd="0" destOrd="0" presId="urn:microsoft.com/office/officeart/2008/layout/LinedList"/>
    <dgm:cxn modelId="{7CD565CE-5118-4F92-8513-64036216D6D6}" type="presParOf" srcId="{B2195F17-3A5B-408D-A876-6B6FEC893DC4}" destId="{3D018CC9-E2DD-4379-B10D-0ED6A51E2193}" srcOrd="1" destOrd="0" presId="urn:microsoft.com/office/officeart/2008/layout/LinedList"/>
    <dgm:cxn modelId="{7053FE2A-EFBB-45A9-A377-B1D149A2EF7F}" type="presParOf" srcId="{677ECDE6-0577-480E-B9F8-E9FEA0FCFA02}" destId="{7756352D-74B4-442D-95C7-119D30F9E991}" srcOrd="2" destOrd="0" presId="urn:microsoft.com/office/officeart/2008/layout/LinedList"/>
    <dgm:cxn modelId="{3412D161-0C95-49A3-9649-F00BEF5E0C97}" type="presParOf" srcId="{677ECDE6-0577-480E-B9F8-E9FEA0FCFA02}" destId="{C7175FF1-C95F-4253-9B18-06864ED3EAB9}" srcOrd="3" destOrd="0" presId="urn:microsoft.com/office/officeart/2008/layout/LinedList"/>
    <dgm:cxn modelId="{82F06436-03AE-4912-B88B-B66CF841FA5F}" type="presParOf" srcId="{C7175FF1-C95F-4253-9B18-06864ED3EAB9}" destId="{FDF5B217-F8BC-4C50-91B1-D0355DCD5482}" srcOrd="0" destOrd="0" presId="urn:microsoft.com/office/officeart/2008/layout/LinedList"/>
    <dgm:cxn modelId="{3BFAA315-81D4-483D-B339-878E32822FA1}" type="presParOf" srcId="{C7175FF1-C95F-4253-9B18-06864ED3EAB9}" destId="{5C56F4CD-566B-40CA-8424-67AEE88AB394}" srcOrd="1" destOrd="0" presId="urn:microsoft.com/office/officeart/2008/layout/LinedList"/>
    <dgm:cxn modelId="{DB2D80B7-D9F2-4D9B-ABA0-188BDED8283F}" type="presParOf" srcId="{677ECDE6-0577-480E-B9F8-E9FEA0FCFA02}" destId="{A3DA863E-54F0-4FF9-B455-94C47668025A}" srcOrd="4" destOrd="0" presId="urn:microsoft.com/office/officeart/2008/layout/LinedList"/>
    <dgm:cxn modelId="{E1058432-252E-408D-92F3-03DF37B93D37}" type="presParOf" srcId="{677ECDE6-0577-480E-B9F8-E9FEA0FCFA02}" destId="{7FD71727-1C1D-4157-BCA8-417F84F7F495}" srcOrd="5" destOrd="0" presId="urn:microsoft.com/office/officeart/2008/layout/LinedList"/>
    <dgm:cxn modelId="{36172250-AADF-41C2-90B1-CBC0898534D6}" type="presParOf" srcId="{7FD71727-1C1D-4157-BCA8-417F84F7F495}" destId="{0AA10115-8675-4698-B307-722E9466ACD7}" srcOrd="0" destOrd="0" presId="urn:microsoft.com/office/officeart/2008/layout/LinedList"/>
    <dgm:cxn modelId="{DC509BC7-A887-4FF5-8C01-387FC274E77A}" type="presParOf" srcId="{7FD71727-1C1D-4157-BCA8-417F84F7F495}" destId="{A533B38E-C3B2-47ED-B5F3-7D87F35F7606}" srcOrd="1" destOrd="0" presId="urn:microsoft.com/office/officeart/2008/layout/LinedList"/>
    <dgm:cxn modelId="{A03C2612-7F49-4E45-ABE6-CD10E2A715E4}" type="presParOf" srcId="{677ECDE6-0577-480E-B9F8-E9FEA0FCFA02}" destId="{F8D050EB-2263-480D-AF5B-2EDE35BC318E}" srcOrd="6" destOrd="0" presId="urn:microsoft.com/office/officeart/2008/layout/LinedList"/>
    <dgm:cxn modelId="{E330458E-491B-44F6-9D98-1B59B0E99590}" type="presParOf" srcId="{677ECDE6-0577-480E-B9F8-E9FEA0FCFA02}" destId="{3AD82966-B905-4C5D-B796-161652EFAE1D}" srcOrd="7" destOrd="0" presId="urn:microsoft.com/office/officeart/2008/layout/LinedList"/>
    <dgm:cxn modelId="{09B797AD-6C6E-48C7-A3FE-9D19D213DCBD}" type="presParOf" srcId="{3AD82966-B905-4C5D-B796-161652EFAE1D}" destId="{037A4FC5-52B7-4C09-9C8C-69AE5E768251}" srcOrd="0" destOrd="0" presId="urn:microsoft.com/office/officeart/2008/layout/LinedList"/>
    <dgm:cxn modelId="{7BA7AC7A-D342-4FA7-BC7E-078D45A8F4F8}" type="presParOf" srcId="{3AD82966-B905-4C5D-B796-161652EFAE1D}" destId="{DEFD33C8-FA49-44F2-84C7-631BA3CE03A8}" srcOrd="1" destOrd="0" presId="urn:microsoft.com/office/officeart/2008/layout/LinedList"/>
    <dgm:cxn modelId="{46EA767A-6654-4563-A7F0-9E8CC997F3CA}" type="presParOf" srcId="{677ECDE6-0577-480E-B9F8-E9FEA0FCFA02}" destId="{6078431F-F24B-4DC9-A652-D866FAC96EC4}" srcOrd="8" destOrd="0" presId="urn:microsoft.com/office/officeart/2008/layout/LinedList"/>
    <dgm:cxn modelId="{FB4E7D2F-479E-4C79-B056-4DBF0A0DC2F7}" type="presParOf" srcId="{677ECDE6-0577-480E-B9F8-E9FEA0FCFA02}" destId="{7E4D1A3F-8BE7-4C53-B0D0-190B3E845F53}" srcOrd="9" destOrd="0" presId="urn:microsoft.com/office/officeart/2008/layout/LinedList"/>
    <dgm:cxn modelId="{01E7F821-F85C-4D51-830E-15EE97E4B368}" type="presParOf" srcId="{7E4D1A3F-8BE7-4C53-B0D0-190B3E845F53}" destId="{3DF11DD6-B17F-40FB-B0E5-B1A4606CE680}" srcOrd="0" destOrd="0" presId="urn:microsoft.com/office/officeart/2008/layout/LinedList"/>
    <dgm:cxn modelId="{75140E27-09F5-41DA-9533-B0E57A891BA3}" type="presParOf" srcId="{7E4D1A3F-8BE7-4C53-B0D0-190B3E845F53}" destId="{C55BAA56-518D-4130-98BD-335511804AE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CE0DBAD6-E4AC-49D3-BA29-1D7D8622A02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DCAB253-738D-4D60-AB98-BBB021769BBE}" type="parTrans" cxnId="{A894B2F3-5440-4D1B-B52D-583709727EF3}">
      <dgm:prSet/>
      <dgm:spPr/>
      <dgm:t>
        <a:bodyPr/>
        <a:lstStyle/>
        <a:p>
          <a:endParaRPr lang="en-US"/>
        </a:p>
      </dgm:t>
    </dgm:pt>
    <dgm:pt modelId="{D56B7196-3BB8-4489-91CD-FAA4D21A0DDF}">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a:t>fp.seek(0)</a:t>
          </a:r>
        </a:p>
      </dgm:t>
    </dgm:pt>
    <dgm:pt modelId="{B7E37D6A-D75F-48B1-803C-9D3C229E90E3}" type="sibTrans" cxnId="{A894B2F3-5440-4D1B-B52D-583709727EF3}">
      <dgm:prSet/>
      <dgm:spPr/>
      <dgm:t>
        <a:bodyPr/>
        <a:lstStyle/>
        <a:p>
          <a:endParaRPr lang="en-US"/>
        </a:p>
      </dgm:t>
    </dgm:pt>
    <dgm:pt modelId="{1E3B385E-029F-48C1-ADFC-987B17B40577}" type="parTrans" cxnId="{B4AC0F53-3C9E-4895-B149-1E88788AD837}">
      <dgm:prSet/>
      <dgm:spPr/>
      <dgm:t>
        <a:bodyPr/>
        <a:lstStyle/>
        <a:p>
          <a:endParaRPr lang="en-US"/>
        </a:p>
      </dgm:t>
    </dgm:pt>
    <dgm:pt modelId="{8B7EC12D-0A34-4357-B65A-71E2E3536C5A}">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US"/>
            <a:t>fp.tell()</a:t>
          </a:r>
        </a:p>
      </dgm:t>
    </dgm:pt>
    <dgm:pt modelId="{17F95AF6-20DE-4812-83B5-21F552B66FED}" type="sibTrans" cxnId="{B4AC0F53-3C9E-4895-B149-1E88788AD837}">
      <dgm:prSet/>
      <dgm:spPr/>
      <dgm:t>
        <a:bodyPr/>
        <a:lstStyle/>
        <a:p>
          <a:endParaRPr lang="en-US"/>
        </a:p>
      </dgm:t>
    </dgm:pt>
    <dgm:pt modelId="{45B716E5-4667-4E4A-A6A1-E4CDD52CD615}" type="pres">
      <dgm:prSet presAssocID="{CE0DBAD6-E4AC-49D3-BA29-1D7D8622A023}" presName="linear" presStyleCnt="0">
        <dgm:presLayoutVars>
          <dgm:animLvl val="lvl"/>
          <dgm:resizeHandles val="exact"/>
        </dgm:presLayoutVars>
      </dgm:prSet>
      <dgm:spPr/>
    </dgm:pt>
    <dgm:pt modelId="{E02E7862-1CC5-4BB2-8F4C-4BCA869A383C}" type="pres">
      <dgm:prSet presAssocID="{D56B7196-3BB8-4489-91CD-FAA4D21A0DDF}" presName="parentText" presStyleLbl="node1" presStyleIdx="0" presStyleCnt="2">
        <dgm:presLayoutVars>
          <dgm:chMax val="0"/>
          <dgm:bulletEnabled val="1"/>
        </dgm:presLayoutVars>
      </dgm:prSet>
      <dgm:spPr/>
    </dgm:pt>
    <dgm:pt modelId="{7BA681DF-0AF3-4D37-AA3B-B66957DE12F5}" type="pres">
      <dgm:prSet presAssocID="{B7E37D6A-D75F-48B1-803C-9D3C229E90E3}" presName="spacer" presStyleCnt="0"/>
      <dgm:spPr/>
    </dgm:pt>
    <dgm:pt modelId="{E6C3FEF7-23B6-4513-9AFF-ABAEE85C41C4}" type="pres">
      <dgm:prSet presAssocID="{8B7EC12D-0A34-4357-B65A-71E2E3536C5A}" presName="parentText" presStyleLbl="node1" presStyleIdx="1" presStyleCnt="2">
        <dgm:presLayoutVars>
          <dgm:chMax val="0"/>
          <dgm:bulletEnabled val="1"/>
        </dgm:presLayoutVars>
      </dgm:prSet>
      <dgm:spPr/>
    </dgm:pt>
  </dgm:ptLst>
  <dgm:cxnLst>
    <dgm:cxn modelId="{6B4A8B02-DD83-4047-B861-801B11B07B0C}" type="presOf" srcId="{D56B7196-3BB8-4489-91CD-FAA4D21A0DDF}" destId="{E02E7862-1CC5-4BB2-8F4C-4BCA869A383C}" srcOrd="0" destOrd="0" presId="urn:microsoft.com/office/officeart/2005/8/layout/vList2"/>
    <dgm:cxn modelId="{C207741A-6A0B-4860-BF55-3070D9C8C03B}" type="presOf" srcId="{CE0DBAD6-E4AC-49D3-BA29-1D7D8622A023}" destId="{45B716E5-4667-4E4A-A6A1-E4CDD52CD615}" srcOrd="0" destOrd="0" presId="urn:microsoft.com/office/officeart/2005/8/layout/vList2"/>
    <dgm:cxn modelId="{82873271-4386-4067-878A-F3CDBB95192F}" type="presOf" srcId="{8B7EC12D-0A34-4357-B65A-71E2E3536C5A}" destId="{E6C3FEF7-23B6-4513-9AFF-ABAEE85C41C4}" srcOrd="0" destOrd="0" presId="urn:microsoft.com/office/officeart/2005/8/layout/vList2"/>
    <dgm:cxn modelId="{B4AC0F53-3C9E-4895-B149-1E88788AD837}" srcId="{CE0DBAD6-E4AC-49D3-BA29-1D7D8622A023}" destId="{8B7EC12D-0A34-4357-B65A-71E2E3536C5A}" srcOrd="1" destOrd="0" parTransId="{1E3B385E-029F-48C1-ADFC-987B17B40577}" sibTransId="{17F95AF6-20DE-4812-83B5-21F552B66FED}"/>
    <dgm:cxn modelId="{A894B2F3-5440-4D1B-B52D-583709727EF3}" srcId="{CE0DBAD6-E4AC-49D3-BA29-1D7D8622A023}" destId="{D56B7196-3BB8-4489-91CD-FAA4D21A0DDF}" srcOrd="0" destOrd="0" parTransId="{CDCAB253-738D-4D60-AB98-BBB021769BBE}" sibTransId="{B7E37D6A-D75F-48B1-803C-9D3C229E90E3}"/>
    <dgm:cxn modelId="{1DCB1F90-DDC0-4000-96FD-E2432E7C2DFD}" type="presParOf" srcId="{45B716E5-4667-4E4A-A6A1-E4CDD52CD615}" destId="{E02E7862-1CC5-4BB2-8F4C-4BCA869A383C}" srcOrd="0" destOrd="0" presId="urn:microsoft.com/office/officeart/2005/8/layout/vList2"/>
    <dgm:cxn modelId="{EE6C6D8D-A4ED-4CB8-BF14-DCABCFAAADC7}" type="presParOf" srcId="{45B716E5-4667-4E4A-A6A1-E4CDD52CD615}" destId="{7BA681DF-0AF3-4D37-AA3B-B66957DE12F5}" srcOrd="1" destOrd="0" presId="urn:microsoft.com/office/officeart/2005/8/layout/vList2"/>
    <dgm:cxn modelId="{FCA38599-763B-46D4-A432-E2A946548E93}" type="presParOf" srcId="{45B716E5-4667-4E4A-A6A1-E4CDD52CD615}" destId="{E6C3FEF7-23B6-4513-9AFF-ABAEE85C41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69FF876D-2777-4C09-801F-C90A49248A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D66785-5A09-4AEF-9BE6-B72A8F529A2C}" type="parTrans" cxnId="{722A2D75-CECE-4BEE-91AC-93D31735036A}">
      <dgm:prSet/>
      <dgm:spPr/>
      <dgm:t>
        <a:bodyPr/>
        <a:lstStyle/>
        <a:p>
          <a:endParaRPr lang="en-US"/>
        </a:p>
      </dgm:t>
    </dgm:pt>
    <dgm:pt modelId="{48C8D29E-60AE-40D5-A3F6-1880242AE491}">
      <dgm:prSet/>
      <dgm:spPr>
        <a:noFill/>
        <a:ln>
          <a:noFill/>
        </a:ln>
      </dgm:spPr>
      <dgm:t>
        <a:bodyPr/>
        <a:lstStyle/>
        <a:p>
          <a:r>
            <a:rPr lang="en-IN"/>
            <a:t>Number of words</a:t>
          </a:r>
          <a:endParaRPr lang="en-US"/>
        </a:p>
      </dgm:t>
    </dgm:pt>
    <dgm:pt modelId="{7EC09FAC-5BDB-474B-8C66-26ABB2A8B29E}" type="sibTrans" cxnId="{722A2D75-CECE-4BEE-91AC-93D31735036A}">
      <dgm:prSet/>
      <dgm:spPr/>
      <dgm:t>
        <a:bodyPr/>
        <a:lstStyle/>
        <a:p>
          <a:endParaRPr lang="en-US"/>
        </a:p>
      </dgm:t>
    </dgm:pt>
    <dgm:pt modelId="{EDCB9BA1-1EC2-4EF7-BEB5-BFFE6DD22EF4}" type="parTrans" cxnId="{604F6EEF-DEA1-497A-9EA2-B81E8AEF4815}">
      <dgm:prSet/>
      <dgm:spPr/>
      <dgm:t>
        <a:bodyPr/>
        <a:lstStyle/>
        <a:p>
          <a:endParaRPr lang="en-US"/>
        </a:p>
      </dgm:t>
    </dgm:pt>
    <dgm:pt modelId="{A1851FAB-1459-4CBE-A48B-4AE8EC7D2F80}">
      <dgm:prSet/>
      <dgm:spPr>
        <a:noFill/>
        <a:ln>
          <a:noFill/>
        </a:ln>
      </dgm:spPr>
      <dgm:t>
        <a:bodyPr/>
        <a:lstStyle/>
        <a:p>
          <a:r>
            <a:rPr lang="en-IN"/>
            <a:t>Number of character (with space)</a:t>
          </a:r>
          <a:endParaRPr lang="en-US"/>
        </a:p>
      </dgm:t>
    </dgm:pt>
    <dgm:pt modelId="{E2D14D44-0C80-4FF7-AE3C-FF58DC2673EB}" type="sibTrans" cxnId="{604F6EEF-DEA1-497A-9EA2-B81E8AEF4815}">
      <dgm:prSet/>
      <dgm:spPr/>
      <dgm:t>
        <a:bodyPr/>
        <a:lstStyle/>
        <a:p>
          <a:endParaRPr lang="en-US"/>
        </a:p>
      </dgm:t>
    </dgm:pt>
    <dgm:pt modelId="{7A423B3B-EE13-4CDA-B35C-C2F490999706}" type="parTrans" cxnId="{737B3A48-9457-4B13-8237-176843A8C7D2}">
      <dgm:prSet/>
      <dgm:spPr/>
      <dgm:t>
        <a:bodyPr/>
        <a:lstStyle/>
        <a:p>
          <a:endParaRPr lang="en-US"/>
        </a:p>
      </dgm:t>
    </dgm:pt>
    <dgm:pt modelId="{88C2437C-7109-4FCE-85FF-F1316CC666AB}">
      <dgm:prSet/>
      <dgm:spPr>
        <a:noFill/>
        <a:ln>
          <a:noFill/>
        </a:ln>
      </dgm:spPr>
      <dgm:t>
        <a:bodyPr/>
        <a:lstStyle/>
        <a:p>
          <a:r>
            <a:rPr lang="en-IN"/>
            <a:t>Number of character (without space)</a:t>
          </a:r>
          <a:endParaRPr lang="en-US"/>
        </a:p>
      </dgm:t>
    </dgm:pt>
    <dgm:pt modelId="{6AF377D5-27DB-4412-AB26-F8E08A633EF8}" type="sibTrans" cxnId="{737B3A48-9457-4B13-8237-176843A8C7D2}">
      <dgm:prSet/>
      <dgm:spPr/>
      <dgm:t>
        <a:bodyPr/>
        <a:lstStyle/>
        <a:p>
          <a:endParaRPr lang="en-US"/>
        </a:p>
      </dgm:t>
    </dgm:pt>
    <dgm:pt modelId="{523D5DC9-F2B8-42F6-A683-7EE5D610CEBA}" type="parTrans" cxnId="{72E1A8FC-BA4D-40DF-BE9A-090790589CF7}">
      <dgm:prSet/>
      <dgm:spPr/>
      <dgm:t>
        <a:bodyPr/>
        <a:lstStyle/>
        <a:p>
          <a:endParaRPr lang="en-US"/>
        </a:p>
      </dgm:t>
    </dgm:pt>
    <dgm:pt modelId="{23A9B946-FE10-44BE-9E0E-84280883B6F4}">
      <dgm:prSet/>
      <dgm:spPr>
        <a:noFill/>
        <a:ln>
          <a:noFill/>
        </a:ln>
      </dgm:spPr>
      <dgm:t>
        <a:bodyPr/>
        <a:lstStyle/>
        <a:p>
          <a:r>
            <a:rPr lang="en-IN"/>
            <a:t>Frequency of character</a:t>
          </a:r>
          <a:endParaRPr lang="en-US"/>
        </a:p>
      </dgm:t>
    </dgm:pt>
    <dgm:pt modelId="{74C0653A-00F5-4E01-A705-6B3A808AD732}" type="sibTrans" cxnId="{72E1A8FC-BA4D-40DF-BE9A-090790589CF7}">
      <dgm:prSet/>
      <dgm:spPr/>
      <dgm:t>
        <a:bodyPr/>
        <a:lstStyle/>
        <a:p>
          <a:endParaRPr lang="en-US"/>
        </a:p>
      </dgm:t>
    </dgm:pt>
    <dgm:pt modelId="{8D2F11C8-4DC8-420C-A178-4121F91BFB2B}" type="parTrans" cxnId="{33CD3990-CDDB-4680-9B0E-EBC0412B3A37}">
      <dgm:prSet/>
      <dgm:spPr/>
      <dgm:t>
        <a:bodyPr/>
        <a:lstStyle/>
        <a:p>
          <a:endParaRPr lang="en-US"/>
        </a:p>
      </dgm:t>
    </dgm:pt>
    <dgm:pt modelId="{313C18E5-E110-4C82-8406-0B3E927638BC}">
      <dgm:prSet/>
      <dgm:spPr>
        <a:noFill/>
        <a:ln>
          <a:noFill/>
        </a:ln>
      </dgm:spPr>
      <dgm:t>
        <a:bodyPr/>
        <a:lstStyle/>
        <a:p>
          <a:r>
            <a:rPr lang="en-IN"/>
            <a:t>Number of paragraph</a:t>
          </a:r>
          <a:endParaRPr lang="en-US"/>
        </a:p>
      </dgm:t>
    </dgm:pt>
    <dgm:pt modelId="{A9AC31FC-4514-400C-9CF0-C1DB03C121C1}" type="sibTrans" cxnId="{33CD3990-CDDB-4680-9B0E-EBC0412B3A37}">
      <dgm:prSet/>
      <dgm:spPr/>
      <dgm:t>
        <a:bodyPr/>
        <a:lstStyle/>
        <a:p>
          <a:endParaRPr lang="en-US"/>
        </a:p>
      </dgm:t>
    </dgm:pt>
    <dgm:pt modelId="{F77F1176-700E-44B8-9E6F-71460B12EA1D}" type="pres">
      <dgm:prSet presAssocID="{69FF876D-2777-4C09-801F-C90A49248AE5}" presName="root" presStyleCnt="0">
        <dgm:presLayoutVars>
          <dgm:dir/>
          <dgm:resizeHandles val="exact"/>
        </dgm:presLayoutVars>
      </dgm:prSet>
      <dgm:spPr/>
    </dgm:pt>
    <dgm:pt modelId="{68FE5A57-6B0A-400A-8777-697290CBE674}" type="pres">
      <dgm:prSet presAssocID="{48C8D29E-60AE-40D5-A3F6-1880242AE491}" presName="compNode" presStyleCnt="0"/>
      <dgm:spPr/>
    </dgm:pt>
    <dgm:pt modelId="{99DD13E7-91E4-4DCC-98D6-6CB1AC3CA663}" type="pres">
      <dgm:prSet presAssocID="{48C8D29E-60AE-40D5-A3F6-1880242AE491}" presName="bgRect" presStyleLbl="bgShp" presStyleIdx="0" presStyleCnt="5" custLinFactNeighborY="-469"/>
      <dgm:spPr>
        <a:solidFill>
          <a:schemeClr val="bg1">
            <a:lumMod val="95000"/>
            <a:hueOff val="0"/>
            <a:satOff val="0"/>
            <a:lumOff val="0"/>
            <a:alphaOff val="0"/>
          </a:schemeClr>
        </a:solidFill>
        <a:ln>
          <a:noFill/>
        </a:ln>
      </dgm:spPr>
    </dgm:pt>
    <dgm:pt modelId="{C5EE2004-44C9-48D4-AD6D-19A18EFBADC7}" type="pres">
      <dgm:prSet presAssocID="{48C8D29E-60AE-40D5-A3F6-1880242AE4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tionary"/>
        </a:ext>
      </dgm:extLst>
    </dgm:pt>
    <dgm:pt modelId="{40267F11-C2D1-4C34-9F82-2D0B1DA498A0}" type="pres">
      <dgm:prSet presAssocID="{48C8D29E-60AE-40D5-A3F6-1880242AE491}" presName="spaceRect" presStyleCnt="0"/>
      <dgm:spPr/>
    </dgm:pt>
    <dgm:pt modelId="{2BADD0D9-CF6F-4C94-998F-0A58D2F9CED6}" type="pres">
      <dgm:prSet presAssocID="{48C8D29E-60AE-40D5-A3F6-1880242AE491}" presName="parTx" presStyleLbl="revTx" presStyleIdx="0" presStyleCnt="5">
        <dgm:presLayoutVars>
          <dgm:chMax val="0"/>
          <dgm:chPref val="0"/>
        </dgm:presLayoutVars>
      </dgm:prSet>
      <dgm:spPr/>
    </dgm:pt>
    <dgm:pt modelId="{5EF6F906-8C5A-4D9B-B4E2-5FF78967AA89}" type="pres">
      <dgm:prSet presAssocID="{7EC09FAC-5BDB-474B-8C66-26ABB2A8B29E}" presName="sibTrans" presStyleCnt="0"/>
      <dgm:spPr/>
    </dgm:pt>
    <dgm:pt modelId="{AD2011B0-A83D-4DD5-B742-37CF0ACEC2C4}" type="pres">
      <dgm:prSet presAssocID="{A1851FAB-1459-4CBE-A48B-4AE8EC7D2F80}" presName="compNode" presStyleCnt="0"/>
      <dgm:spPr/>
    </dgm:pt>
    <dgm:pt modelId="{8F083DC1-A2A2-480B-BF25-6BCB2C460F87}" type="pres">
      <dgm:prSet presAssocID="{A1851FAB-1459-4CBE-A48B-4AE8EC7D2F80}" presName="bgRect" presStyleLbl="bgShp" presStyleIdx="1" presStyleCnt="5"/>
      <dgm:spPr>
        <a:solidFill>
          <a:schemeClr val="bg1">
            <a:lumMod val="95000"/>
            <a:hueOff val="0"/>
            <a:satOff val="0"/>
            <a:lumOff val="0"/>
            <a:alphaOff val="0"/>
          </a:schemeClr>
        </a:solidFill>
        <a:ln>
          <a:noFill/>
        </a:ln>
      </dgm:spPr>
    </dgm:pt>
    <dgm:pt modelId="{9A0B9A91-E9A3-4B99-9CB5-267EAC20CBEC}" type="pres">
      <dgm:prSet presAssocID="{A1851FAB-1459-4CBE-A48B-4AE8EC7D2F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rder Dash"/>
        </a:ext>
      </dgm:extLst>
    </dgm:pt>
    <dgm:pt modelId="{47D76E99-A511-431A-BFE6-2FC147D6FDE7}" type="pres">
      <dgm:prSet presAssocID="{A1851FAB-1459-4CBE-A48B-4AE8EC7D2F80}" presName="spaceRect" presStyleCnt="0"/>
      <dgm:spPr/>
    </dgm:pt>
    <dgm:pt modelId="{28855192-2928-48D9-B684-0964FB641455}" type="pres">
      <dgm:prSet presAssocID="{A1851FAB-1459-4CBE-A48B-4AE8EC7D2F80}" presName="parTx" presStyleLbl="revTx" presStyleIdx="1" presStyleCnt="5">
        <dgm:presLayoutVars>
          <dgm:chMax val="0"/>
          <dgm:chPref val="0"/>
        </dgm:presLayoutVars>
      </dgm:prSet>
      <dgm:spPr/>
    </dgm:pt>
    <dgm:pt modelId="{7A829554-B6AC-4BBD-963B-B5308D74F277}" type="pres">
      <dgm:prSet presAssocID="{E2D14D44-0C80-4FF7-AE3C-FF58DC2673EB}" presName="sibTrans" presStyleCnt="0"/>
      <dgm:spPr/>
    </dgm:pt>
    <dgm:pt modelId="{AFCC557C-3330-4C20-B5AA-8C82FB42445D}" type="pres">
      <dgm:prSet presAssocID="{88C2437C-7109-4FCE-85FF-F1316CC666AB}" presName="compNode" presStyleCnt="0"/>
      <dgm:spPr/>
    </dgm:pt>
    <dgm:pt modelId="{AFC75F2B-2DF6-4F1C-B5EA-3126C226E720}" type="pres">
      <dgm:prSet presAssocID="{88C2437C-7109-4FCE-85FF-F1316CC666AB}" presName="bgRect" presStyleLbl="bgShp" presStyleIdx="2" presStyleCnt="5"/>
      <dgm:spPr>
        <a:solidFill>
          <a:schemeClr val="bg1">
            <a:lumMod val="95000"/>
            <a:hueOff val="0"/>
            <a:satOff val="0"/>
            <a:lumOff val="0"/>
            <a:alphaOff val="0"/>
          </a:schemeClr>
        </a:solidFill>
        <a:ln>
          <a:noFill/>
        </a:ln>
      </dgm:spPr>
    </dgm:pt>
    <dgm:pt modelId="{FC78E10D-D534-41DC-8D15-CE274515A5B7}" type="pres">
      <dgm:prSet presAssocID="{88C2437C-7109-4FCE-85FF-F1316CC666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ear"/>
        </a:ext>
      </dgm:extLst>
    </dgm:pt>
    <dgm:pt modelId="{3984E52D-BDA9-45A2-BA4F-91D8C4202AA4}" type="pres">
      <dgm:prSet presAssocID="{88C2437C-7109-4FCE-85FF-F1316CC666AB}" presName="spaceRect" presStyleCnt="0"/>
      <dgm:spPr/>
    </dgm:pt>
    <dgm:pt modelId="{D3F1CEED-B2F4-4C60-AAD4-D9F97E492173}" type="pres">
      <dgm:prSet presAssocID="{88C2437C-7109-4FCE-85FF-F1316CC666AB}" presName="parTx" presStyleLbl="revTx" presStyleIdx="2" presStyleCnt="5">
        <dgm:presLayoutVars>
          <dgm:chMax val="0"/>
          <dgm:chPref val="0"/>
        </dgm:presLayoutVars>
      </dgm:prSet>
      <dgm:spPr/>
    </dgm:pt>
    <dgm:pt modelId="{A22963E1-DE12-4361-B992-B995F34E8D66}" type="pres">
      <dgm:prSet presAssocID="{6AF377D5-27DB-4412-AB26-F8E08A633EF8}" presName="sibTrans" presStyleCnt="0"/>
      <dgm:spPr/>
    </dgm:pt>
    <dgm:pt modelId="{93EA903E-BEEA-41F2-A679-5934D3C678E0}" type="pres">
      <dgm:prSet presAssocID="{23A9B946-FE10-44BE-9E0E-84280883B6F4}" presName="compNode" presStyleCnt="0"/>
      <dgm:spPr/>
    </dgm:pt>
    <dgm:pt modelId="{D19B87D4-3166-4B5D-B15A-3649F9DAC226}" type="pres">
      <dgm:prSet presAssocID="{23A9B946-FE10-44BE-9E0E-84280883B6F4}" presName="bgRect" presStyleLbl="bgShp" presStyleIdx="3" presStyleCnt="5"/>
      <dgm:spPr>
        <a:solidFill>
          <a:schemeClr val="bg1">
            <a:lumMod val="95000"/>
            <a:hueOff val="0"/>
            <a:satOff val="0"/>
            <a:lumOff val="0"/>
            <a:alphaOff val="0"/>
          </a:schemeClr>
        </a:solidFill>
        <a:ln>
          <a:noFill/>
        </a:ln>
      </dgm:spPr>
    </dgm:pt>
    <dgm:pt modelId="{1423A235-62FF-4957-BEFF-E2D1791D2D76}" type="pres">
      <dgm:prSet presAssocID="{23A9B946-FE10-44BE-9E0E-84280883B6F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Tower"/>
        </a:ext>
      </dgm:extLst>
    </dgm:pt>
    <dgm:pt modelId="{8358C9E3-D9C5-45F5-87C9-C1BADB18A255}" type="pres">
      <dgm:prSet presAssocID="{23A9B946-FE10-44BE-9E0E-84280883B6F4}" presName="spaceRect" presStyleCnt="0"/>
      <dgm:spPr/>
    </dgm:pt>
    <dgm:pt modelId="{FDDB3945-795C-4E82-BAEB-8D6B4D33933E}" type="pres">
      <dgm:prSet presAssocID="{23A9B946-FE10-44BE-9E0E-84280883B6F4}" presName="parTx" presStyleLbl="revTx" presStyleIdx="3" presStyleCnt="5">
        <dgm:presLayoutVars>
          <dgm:chMax val="0"/>
          <dgm:chPref val="0"/>
        </dgm:presLayoutVars>
      </dgm:prSet>
      <dgm:spPr/>
    </dgm:pt>
    <dgm:pt modelId="{093222EE-FDBA-4791-A283-CCFB181AB2F9}" type="pres">
      <dgm:prSet presAssocID="{74C0653A-00F5-4E01-A705-6B3A808AD732}" presName="sibTrans" presStyleCnt="0"/>
      <dgm:spPr/>
    </dgm:pt>
    <dgm:pt modelId="{F360DA74-67C9-410E-8D41-E244D26A91C4}" type="pres">
      <dgm:prSet presAssocID="{313C18E5-E110-4C82-8406-0B3E927638BC}" presName="compNode" presStyleCnt="0"/>
      <dgm:spPr/>
    </dgm:pt>
    <dgm:pt modelId="{CE95D123-2ABB-488D-AA49-B63492CBE220}" type="pres">
      <dgm:prSet presAssocID="{313C18E5-E110-4C82-8406-0B3E927638BC}" presName="bgRect" presStyleLbl="bgShp" presStyleIdx="4" presStyleCnt="5"/>
      <dgm:spPr>
        <a:solidFill>
          <a:schemeClr val="bg1">
            <a:lumMod val="95000"/>
            <a:hueOff val="0"/>
            <a:satOff val="0"/>
            <a:lumOff val="0"/>
            <a:alphaOff val="0"/>
          </a:schemeClr>
        </a:solidFill>
        <a:ln>
          <a:noFill/>
        </a:ln>
      </dgm:spPr>
    </dgm:pt>
    <dgm:pt modelId="{413D163A-5D4B-4BCC-9706-2201BF603BDF}" type="pres">
      <dgm:prSet presAssocID="{313C18E5-E110-4C82-8406-0B3E927638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ment"/>
        </a:ext>
      </dgm:extLst>
    </dgm:pt>
    <dgm:pt modelId="{95849C11-FF89-4C79-9B52-815CC03CFC89}" type="pres">
      <dgm:prSet presAssocID="{313C18E5-E110-4C82-8406-0B3E927638BC}" presName="spaceRect" presStyleCnt="0"/>
      <dgm:spPr/>
    </dgm:pt>
    <dgm:pt modelId="{3D17A6B7-E387-414B-8ED0-99A8ED06AAC9}" type="pres">
      <dgm:prSet presAssocID="{313C18E5-E110-4C82-8406-0B3E927638BC}" presName="parTx" presStyleLbl="revTx" presStyleIdx="4" presStyleCnt="5">
        <dgm:presLayoutVars>
          <dgm:chMax val="0"/>
          <dgm:chPref val="0"/>
        </dgm:presLayoutVars>
      </dgm:prSet>
      <dgm:spPr/>
    </dgm:pt>
  </dgm:ptLst>
  <dgm:cxnLst>
    <dgm:cxn modelId="{DD85E106-AA35-4C7C-A331-806CF649008E}" type="presOf" srcId="{48C8D29E-60AE-40D5-A3F6-1880242AE491}" destId="{2BADD0D9-CF6F-4C94-998F-0A58D2F9CED6}" srcOrd="0" destOrd="0" presId="urn:microsoft.com/office/officeart/2018/2/layout/IconVerticalSolidList"/>
    <dgm:cxn modelId="{E0534508-CEEB-4AA7-8C18-60942C7F78CB}" type="presOf" srcId="{69FF876D-2777-4C09-801F-C90A49248AE5}" destId="{F77F1176-700E-44B8-9E6F-71460B12EA1D}" srcOrd="0" destOrd="0" presId="urn:microsoft.com/office/officeart/2018/2/layout/IconVerticalSolidList"/>
    <dgm:cxn modelId="{FB84482F-741E-4806-923A-61E5F8F48895}" type="presOf" srcId="{23A9B946-FE10-44BE-9E0E-84280883B6F4}" destId="{FDDB3945-795C-4E82-BAEB-8D6B4D33933E}" srcOrd="0" destOrd="0" presId="urn:microsoft.com/office/officeart/2018/2/layout/IconVerticalSolidList"/>
    <dgm:cxn modelId="{737B3A48-9457-4B13-8237-176843A8C7D2}" srcId="{69FF876D-2777-4C09-801F-C90A49248AE5}" destId="{88C2437C-7109-4FCE-85FF-F1316CC666AB}" srcOrd="2" destOrd="0" parTransId="{7A423B3B-EE13-4CDA-B35C-C2F490999706}" sibTransId="{6AF377D5-27DB-4412-AB26-F8E08A633EF8}"/>
    <dgm:cxn modelId="{722A2D75-CECE-4BEE-91AC-93D31735036A}" srcId="{69FF876D-2777-4C09-801F-C90A49248AE5}" destId="{48C8D29E-60AE-40D5-A3F6-1880242AE491}" srcOrd="0" destOrd="0" parTransId="{4BD66785-5A09-4AEF-9BE6-B72A8F529A2C}" sibTransId="{7EC09FAC-5BDB-474B-8C66-26ABB2A8B29E}"/>
    <dgm:cxn modelId="{33CD3990-CDDB-4680-9B0E-EBC0412B3A37}" srcId="{69FF876D-2777-4C09-801F-C90A49248AE5}" destId="{313C18E5-E110-4C82-8406-0B3E927638BC}" srcOrd="4" destOrd="0" parTransId="{8D2F11C8-4DC8-420C-A178-4121F91BFB2B}" sibTransId="{A9AC31FC-4514-400C-9CF0-C1DB03C121C1}"/>
    <dgm:cxn modelId="{F52BB4A2-FBB9-48DA-8C5A-141E8C8DE0BC}" type="presOf" srcId="{88C2437C-7109-4FCE-85FF-F1316CC666AB}" destId="{D3F1CEED-B2F4-4C60-AAD4-D9F97E492173}" srcOrd="0" destOrd="0" presId="urn:microsoft.com/office/officeart/2018/2/layout/IconVerticalSolidList"/>
    <dgm:cxn modelId="{924390DA-D160-4BDE-912A-4ADDAE4F9E34}" type="presOf" srcId="{A1851FAB-1459-4CBE-A48B-4AE8EC7D2F80}" destId="{28855192-2928-48D9-B684-0964FB641455}" srcOrd="0" destOrd="0" presId="urn:microsoft.com/office/officeart/2018/2/layout/IconVerticalSolidList"/>
    <dgm:cxn modelId="{604F6EEF-DEA1-497A-9EA2-B81E8AEF4815}" srcId="{69FF876D-2777-4C09-801F-C90A49248AE5}" destId="{A1851FAB-1459-4CBE-A48B-4AE8EC7D2F80}" srcOrd="1" destOrd="0" parTransId="{EDCB9BA1-1EC2-4EF7-BEB5-BFFE6DD22EF4}" sibTransId="{E2D14D44-0C80-4FF7-AE3C-FF58DC2673EB}"/>
    <dgm:cxn modelId="{6DB02BF1-A191-4B78-A6FF-45E358A4D724}" type="presOf" srcId="{313C18E5-E110-4C82-8406-0B3E927638BC}" destId="{3D17A6B7-E387-414B-8ED0-99A8ED06AAC9}" srcOrd="0" destOrd="0" presId="urn:microsoft.com/office/officeart/2018/2/layout/IconVerticalSolidList"/>
    <dgm:cxn modelId="{72E1A8FC-BA4D-40DF-BE9A-090790589CF7}" srcId="{69FF876D-2777-4C09-801F-C90A49248AE5}" destId="{23A9B946-FE10-44BE-9E0E-84280883B6F4}" srcOrd="3" destOrd="0" parTransId="{523D5DC9-F2B8-42F6-A683-7EE5D610CEBA}" sibTransId="{74C0653A-00F5-4E01-A705-6B3A808AD732}"/>
    <dgm:cxn modelId="{3C506E90-8DD9-4790-9934-32F835CFFECA}" type="presParOf" srcId="{F77F1176-700E-44B8-9E6F-71460B12EA1D}" destId="{68FE5A57-6B0A-400A-8777-697290CBE674}" srcOrd="0" destOrd="0" presId="urn:microsoft.com/office/officeart/2018/2/layout/IconVerticalSolidList"/>
    <dgm:cxn modelId="{8E114738-17A0-46C0-B24C-287EBABF3739}" type="presParOf" srcId="{68FE5A57-6B0A-400A-8777-697290CBE674}" destId="{99DD13E7-91E4-4DCC-98D6-6CB1AC3CA663}" srcOrd="0" destOrd="0" presId="urn:microsoft.com/office/officeart/2018/2/layout/IconVerticalSolidList"/>
    <dgm:cxn modelId="{3C55054E-586F-4B75-B14D-A377502C40A2}" type="presParOf" srcId="{68FE5A57-6B0A-400A-8777-697290CBE674}" destId="{C5EE2004-44C9-48D4-AD6D-19A18EFBADC7}" srcOrd="1" destOrd="0" presId="urn:microsoft.com/office/officeart/2018/2/layout/IconVerticalSolidList"/>
    <dgm:cxn modelId="{AC63446F-E97C-4226-A7E8-FA95BEC7A894}" type="presParOf" srcId="{68FE5A57-6B0A-400A-8777-697290CBE674}" destId="{40267F11-C2D1-4C34-9F82-2D0B1DA498A0}" srcOrd="2" destOrd="0" presId="urn:microsoft.com/office/officeart/2018/2/layout/IconVerticalSolidList"/>
    <dgm:cxn modelId="{ACB548BF-20B5-490A-BD6D-ECC7BBDC6E79}" type="presParOf" srcId="{68FE5A57-6B0A-400A-8777-697290CBE674}" destId="{2BADD0D9-CF6F-4C94-998F-0A58D2F9CED6}" srcOrd="3" destOrd="0" presId="urn:microsoft.com/office/officeart/2018/2/layout/IconVerticalSolidList"/>
    <dgm:cxn modelId="{72A9C710-CA98-446C-9F14-149D935FD8E0}" type="presParOf" srcId="{F77F1176-700E-44B8-9E6F-71460B12EA1D}" destId="{5EF6F906-8C5A-4D9B-B4E2-5FF78967AA89}" srcOrd="1" destOrd="0" presId="urn:microsoft.com/office/officeart/2018/2/layout/IconVerticalSolidList"/>
    <dgm:cxn modelId="{032253AE-078C-45CF-8923-18F15BB40256}" type="presParOf" srcId="{F77F1176-700E-44B8-9E6F-71460B12EA1D}" destId="{AD2011B0-A83D-4DD5-B742-37CF0ACEC2C4}" srcOrd="2" destOrd="0" presId="urn:microsoft.com/office/officeart/2018/2/layout/IconVerticalSolidList"/>
    <dgm:cxn modelId="{4E895AC0-B5D8-492C-B3DB-5A84C22D263C}" type="presParOf" srcId="{AD2011B0-A83D-4DD5-B742-37CF0ACEC2C4}" destId="{8F083DC1-A2A2-480B-BF25-6BCB2C460F87}" srcOrd="0" destOrd="0" presId="urn:microsoft.com/office/officeart/2018/2/layout/IconVerticalSolidList"/>
    <dgm:cxn modelId="{541D7302-BCB9-4751-A123-02816B6F971E}" type="presParOf" srcId="{AD2011B0-A83D-4DD5-B742-37CF0ACEC2C4}" destId="{9A0B9A91-E9A3-4B99-9CB5-267EAC20CBEC}" srcOrd="1" destOrd="0" presId="urn:microsoft.com/office/officeart/2018/2/layout/IconVerticalSolidList"/>
    <dgm:cxn modelId="{12A046BD-54C9-4438-A2DB-DD67D247DD57}" type="presParOf" srcId="{AD2011B0-A83D-4DD5-B742-37CF0ACEC2C4}" destId="{47D76E99-A511-431A-BFE6-2FC147D6FDE7}" srcOrd="2" destOrd="0" presId="urn:microsoft.com/office/officeart/2018/2/layout/IconVerticalSolidList"/>
    <dgm:cxn modelId="{864E5166-B114-4304-97E9-122EAC5B3D39}" type="presParOf" srcId="{AD2011B0-A83D-4DD5-B742-37CF0ACEC2C4}" destId="{28855192-2928-48D9-B684-0964FB641455}" srcOrd="3" destOrd="0" presId="urn:microsoft.com/office/officeart/2018/2/layout/IconVerticalSolidList"/>
    <dgm:cxn modelId="{AA5D7226-E379-442B-9C2E-07CA83E7C70A}" type="presParOf" srcId="{F77F1176-700E-44B8-9E6F-71460B12EA1D}" destId="{7A829554-B6AC-4BBD-963B-B5308D74F277}" srcOrd="3" destOrd="0" presId="urn:microsoft.com/office/officeart/2018/2/layout/IconVerticalSolidList"/>
    <dgm:cxn modelId="{D9997D03-B3B7-453A-8242-B30014466520}" type="presParOf" srcId="{F77F1176-700E-44B8-9E6F-71460B12EA1D}" destId="{AFCC557C-3330-4C20-B5AA-8C82FB42445D}" srcOrd="4" destOrd="0" presId="urn:microsoft.com/office/officeart/2018/2/layout/IconVerticalSolidList"/>
    <dgm:cxn modelId="{420550A8-3950-4C95-A91B-54B0275575D5}" type="presParOf" srcId="{AFCC557C-3330-4C20-B5AA-8C82FB42445D}" destId="{AFC75F2B-2DF6-4F1C-B5EA-3126C226E720}" srcOrd="0" destOrd="0" presId="urn:microsoft.com/office/officeart/2018/2/layout/IconVerticalSolidList"/>
    <dgm:cxn modelId="{F94B06BB-9CB2-4FF6-9AF1-F3D8C1AD7F49}" type="presParOf" srcId="{AFCC557C-3330-4C20-B5AA-8C82FB42445D}" destId="{FC78E10D-D534-41DC-8D15-CE274515A5B7}" srcOrd="1" destOrd="0" presId="urn:microsoft.com/office/officeart/2018/2/layout/IconVerticalSolidList"/>
    <dgm:cxn modelId="{9FD2F497-5E67-4E14-A25B-6B31CEA9CD2C}" type="presParOf" srcId="{AFCC557C-3330-4C20-B5AA-8C82FB42445D}" destId="{3984E52D-BDA9-45A2-BA4F-91D8C4202AA4}" srcOrd="2" destOrd="0" presId="urn:microsoft.com/office/officeart/2018/2/layout/IconVerticalSolidList"/>
    <dgm:cxn modelId="{112735F9-2AA9-46A1-A19A-079C48603A72}" type="presParOf" srcId="{AFCC557C-3330-4C20-B5AA-8C82FB42445D}" destId="{D3F1CEED-B2F4-4C60-AAD4-D9F97E492173}" srcOrd="3" destOrd="0" presId="urn:microsoft.com/office/officeart/2018/2/layout/IconVerticalSolidList"/>
    <dgm:cxn modelId="{AEB7F878-78C2-4FAE-A22E-66AA7238E8F1}" type="presParOf" srcId="{F77F1176-700E-44B8-9E6F-71460B12EA1D}" destId="{A22963E1-DE12-4361-B992-B995F34E8D66}" srcOrd="5" destOrd="0" presId="urn:microsoft.com/office/officeart/2018/2/layout/IconVerticalSolidList"/>
    <dgm:cxn modelId="{5AE61842-B1B0-495B-A145-AA0964147163}" type="presParOf" srcId="{F77F1176-700E-44B8-9E6F-71460B12EA1D}" destId="{93EA903E-BEEA-41F2-A679-5934D3C678E0}" srcOrd="6" destOrd="0" presId="urn:microsoft.com/office/officeart/2018/2/layout/IconVerticalSolidList"/>
    <dgm:cxn modelId="{EA20F1E6-CC3D-4BF8-9905-309615CD3B33}" type="presParOf" srcId="{93EA903E-BEEA-41F2-A679-5934D3C678E0}" destId="{D19B87D4-3166-4B5D-B15A-3649F9DAC226}" srcOrd="0" destOrd="0" presId="urn:microsoft.com/office/officeart/2018/2/layout/IconVerticalSolidList"/>
    <dgm:cxn modelId="{D5170BFE-D86F-4220-9FCA-588FDF538AAF}" type="presParOf" srcId="{93EA903E-BEEA-41F2-A679-5934D3C678E0}" destId="{1423A235-62FF-4957-BEFF-E2D1791D2D76}" srcOrd="1" destOrd="0" presId="urn:microsoft.com/office/officeart/2018/2/layout/IconVerticalSolidList"/>
    <dgm:cxn modelId="{BC8364D0-D560-4F47-8103-FA39BAB06074}" type="presParOf" srcId="{93EA903E-BEEA-41F2-A679-5934D3C678E0}" destId="{8358C9E3-D9C5-45F5-87C9-C1BADB18A255}" srcOrd="2" destOrd="0" presId="urn:microsoft.com/office/officeart/2018/2/layout/IconVerticalSolidList"/>
    <dgm:cxn modelId="{B26196FB-2881-46A9-AAE9-8FE2F8E687E6}" type="presParOf" srcId="{93EA903E-BEEA-41F2-A679-5934D3C678E0}" destId="{FDDB3945-795C-4E82-BAEB-8D6B4D33933E}" srcOrd="3" destOrd="0" presId="urn:microsoft.com/office/officeart/2018/2/layout/IconVerticalSolidList"/>
    <dgm:cxn modelId="{56A9573C-CE39-499C-AEB0-1F8301E2300F}" type="presParOf" srcId="{F77F1176-700E-44B8-9E6F-71460B12EA1D}" destId="{093222EE-FDBA-4791-A283-CCFB181AB2F9}" srcOrd="7" destOrd="0" presId="urn:microsoft.com/office/officeart/2018/2/layout/IconVerticalSolidList"/>
    <dgm:cxn modelId="{1E8955F2-01DE-4356-9F27-2F1C8DD20ABD}" type="presParOf" srcId="{F77F1176-700E-44B8-9E6F-71460B12EA1D}" destId="{F360DA74-67C9-410E-8D41-E244D26A91C4}" srcOrd="8" destOrd="0" presId="urn:microsoft.com/office/officeart/2018/2/layout/IconVerticalSolidList"/>
    <dgm:cxn modelId="{5650F7C5-0ADB-4F4B-953B-27AE90504147}" type="presParOf" srcId="{F360DA74-67C9-410E-8D41-E244D26A91C4}" destId="{CE95D123-2ABB-488D-AA49-B63492CBE220}" srcOrd="0" destOrd="0" presId="urn:microsoft.com/office/officeart/2018/2/layout/IconVerticalSolidList"/>
    <dgm:cxn modelId="{5907085F-05F9-467B-B8DE-86BCADC29E0C}" type="presParOf" srcId="{F360DA74-67C9-410E-8D41-E244D26A91C4}" destId="{413D163A-5D4B-4BCC-9706-2201BF603BDF}" srcOrd="1" destOrd="0" presId="urn:microsoft.com/office/officeart/2018/2/layout/IconVerticalSolidList"/>
    <dgm:cxn modelId="{6DB2D136-FEBE-4A9D-8E11-F5F05FA2D59F}" type="presParOf" srcId="{F360DA74-67C9-410E-8D41-E244D26A91C4}" destId="{95849C11-FF89-4C79-9B52-815CC03CFC89}" srcOrd="2" destOrd="0" presId="urn:microsoft.com/office/officeart/2018/2/layout/IconVerticalSolidList"/>
    <dgm:cxn modelId="{67F421D6-35C9-4796-855C-C47F7E6DC6CC}" type="presParOf" srcId="{F360DA74-67C9-410E-8D41-E244D26A91C4}" destId="{3D17A6B7-E387-414B-8ED0-99A8ED06AA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B5E60C36-E8B8-4A47-9834-FCBC50DD9D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97879CA-EA03-485A-9522-2A14F9A51A2D}" type="parTrans" cxnId="{DF0F8FF2-801E-4390-8A31-7B1E32CBFCC8}">
      <dgm:prSet/>
      <dgm:spPr/>
      <dgm:t>
        <a:bodyPr/>
        <a:lstStyle/>
        <a:p>
          <a:endParaRPr lang="en-US"/>
        </a:p>
      </dgm:t>
    </dgm:pt>
    <dgm:pt modelId="{54841D54-A327-4C52-B1C6-551DEA8408EE}">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IN" b="0" i="0"/>
            <a:t>ZeroDivisionError, </a:t>
          </a:r>
          <a:endParaRPr lang="en-US"/>
        </a:p>
      </dgm:t>
    </dgm:pt>
    <dgm:pt modelId="{6DF9B78C-830F-4BA2-8EBF-645E58B0F007}" type="sibTrans" cxnId="{DF0F8FF2-801E-4390-8A31-7B1E32CBFCC8}">
      <dgm:prSet/>
      <dgm:spPr/>
      <dgm:t>
        <a:bodyPr/>
        <a:lstStyle/>
        <a:p>
          <a:endParaRPr lang="en-US"/>
        </a:p>
      </dgm:t>
    </dgm:pt>
    <dgm:pt modelId="{019F0CB2-C560-4831-A92A-CE8B7C11973D}" type="parTrans" cxnId="{E0BEE8C5-1DF6-4E5C-A24B-5A66A8FF2F96}">
      <dgm:prSet/>
      <dgm:spPr/>
      <dgm:t>
        <a:bodyPr/>
        <a:lstStyle/>
        <a:p>
          <a:endParaRPr lang="en-US"/>
        </a:p>
      </dgm:t>
    </dgm:pt>
    <dgm:pt modelId="{770761C5-54D8-4873-A481-CF35002298F5}">
      <dgm:prSet/>
      <dgm:spPr>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dgm:spPr>
      <dgm:t>
        <a:bodyPr/>
        <a:lstStyle/>
        <a:p>
          <a:r>
            <a:rPr lang="en-IN" b="0" i="0"/>
            <a:t>TypeError, </a:t>
          </a:r>
          <a:endParaRPr lang="en-US"/>
        </a:p>
      </dgm:t>
    </dgm:pt>
    <dgm:pt modelId="{A8AA2900-2479-4544-8795-EFC63D62A895}" type="sibTrans" cxnId="{E0BEE8C5-1DF6-4E5C-A24B-5A66A8FF2F96}">
      <dgm:prSet/>
      <dgm:spPr/>
      <dgm:t>
        <a:bodyPr/>
        <a:lstStyle/>
        <a:p>
          <a:endParaRPr lang="en-US"/>
        </a:p>
      </dgm:t>
    </dgm:pt>
    <dgm:pt modelId="{55078048-8029-4151-8830-BDE3E19104A1}" type="parTrans" cxnId="{453D18B7-E6CC-4BF8-8658-C26EC5E749AD}">
      <dgm:prSet/>
      <dgm:spPr/>
      <dgm:t>
        <a:bodyPr/>
        <a:lstStyle/>
        <a:p>
          <a:endParaRPr lang="en-US"/>
        </a:p>
      </dgm:t>
    </dgm:pt>
    <dgm:pt modelId="{06292E5E-D17D-4A95-88FE-DE57E99A544E}">
      <dgm:prSet/>
      <dgm:spPr>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dgm:spPr>
      <dgm:t>
        <a:bodyPr/>
        <a:lstStyle/>
        <a:p>
          <a:r>
            <a:rPr lang="en-IN" b="0" i="0"/>
            <a:t>ValueError, </a:t>
          </a:r>
          <a:endParaRPr lang="en-US"/>
        </a:p>
      </dgm:t>
    </dgm:pt>
    <dgm:pt modelId="{44C50CA5-391C-42A1-9875-DF195739DDB8}" type="sibTrans" cxnId="{453D18B7-E6CC-4BF8-8658-C26EC5E749AD}">
      <dgm:prSet/>
      <dgm:spPr/>
      <dgm:t>
        <a:bodyPr/>
        <a:lstStyle/>
        <a:p>
          <a:endParaRPr lang="en-US"/>
        </a:p>
      </dgm:t>
    </dgm:pt>
    <dgm:pt modelId="{024A77CD-E741-479B-91B0-1C2B5AB981BF}" type="parTrans" cxnId="{F3D975F0-1A3C-4759-9DB9-8BAD6ED3552B}">
      <dgm:prSet/>
      <dgm:spPr/>
      <dgm:t>
        <a:bodyPr/>
        <a:lstStyle/>
        <a:p>
          <a:endParaRPr lang="en-US"/>
        </a:p>
      </dgm:t>
    </dgm:pt>
    <dgm:pt modelId="{54E6311B-883B-427D-B151-9279C2192E0D}">
      <dgm:prSet/>
      <dgm:spPr>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dgm:spPr>
      <dgm:t>
        <a:bodyPr/>
        <a:lstStyle/>
        <a:p>
          <a:r>
            <a:rPr lang="en-IN" b="0" i="0"/>
            <a:t>IOError, </a:t>
          </a:r>
          <a:endParaRPr lang="en-US"/>
        </a:p>
      </dgm:t>
    </dgm:pt>
    <dgm:pt modelId="{5A057914-F9CD-4708-95FF-3CD1EF952D53}" type="sibTrans" cxnId="{F3D975F0-1A3C-4759-9DB9-8BAD6ED3552B}">
      <dgm:prSet/>
      <dgm:spPr/>
      <dgm:t>
        <a:bodyPr/>
        <a:lstStyle/>
        <a:p>
          <a:endParaRPr lang="en-US"/>
        </a:p>
      </dgm:t>
    </dgm:pt>
    <dgm:pt modelId="{5F323A30-A70B-4F3D-9265-B63A3BDD88E5}" type="parTrans" cxnId="{E5DAEED8-A269-41CD-BCB9-5A2B67C91FB1}">
      <dgm:prSet/>
      <dgm:spPr/>
      <dgm:t>
        <a:bodyPr/>
        <a:lstStyle/>
        <a:p>
          <a:endParaRPr lang="en-US"/>
        </a:p>
      </dgm:t>
    </dgm:pt>
    <dgm:pt modelId="{7AC80DC5-B436-4159-9C29-79F6BE44D76F}">
      <dgm:prSet/>
      <dgm:spPr>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dgm:spPr>
      <dgm:t>
        <a:bodyPr/>
        <a:lstStyle/>
        <a:p>
          <a:r>
            <a:rPr lang="en-IN" b="0" i="0"/>
            <a:t>IndexError, </a:t>
          </a:r>
          <a:endParaRPr lang="en-US"/>
        </a:p>
      </dgm:t>
    </dgm:pt>
    <dgm:pt modelId="{97899FB4-F146-4777-B59A-F2512441167F}" type="sibTrans" cxnId="{E5DAEED8-A269-41CD-BCB9-5A2B67C91FB1}">
      <dgm:prSet/>
      <dgm:spPr/>
      <dgm:t>
        <a:bodyPr/>
        <a:lstStyle/>
        <a:p>
          <a:endParaRPr lang="en-US"/>
        </a:p>
      </dgm:t>
    </dgm:pt>
    <dgm:pt modelId="{54F78520-7207-4B18-8762-598C2C3E73BA}" type="parTrans" cxnId="{000E3C22-F219-4465-995C-54ACFDD635CE}">
      <dgm:prSet/>
      <dgm:spPr/>
      <dgm:t>
        <a:bodyPr/>
        <a:lstStyle/>
        <a:p>
          <a:endParaRPr lang="en-US"/>
        </a:p>
      </dgm:t>
    </dgm:pt>
    <dgm:pt modelId="{C0C7D712-6FCC-4315-B847-794B3BB09AFD}">
      <dgm:prSet/>
      <dgm:spPr>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dgm:spPr>
      <dgm:t>
        <a:bodyPr/>
        <a:lstStyle/>
        <a:p>
          <a:r>
            <a:rPr lang="en-IN" b="0" i="0"/>
            <a:t>KeyError,</a:t>
          </a:r>
          <a:endParaRPr lang="en-US"/>
        </a:p>
      </dgm:t>
    </dgm:pt>
    <dgm:pt modelId="{BBDB37BF-ED3A-467E-A794-2DD33A3506E7}" type="sibTrans" cxnId="{000E3C22-F219-4465-995C-54ACFDD635CE}">
      <dgm:prSet/>
      <dgm:spPr/>
      <dgm:t>
        <a:bodyPr/>
        <a:lstStyle/>
        <a:p>
          <a:endParaRPr lang="en-US"/>
        </a:p>
      </dgm:t>
    </dgm:pt>
    <dgm:pt modelId="{0E3E8F19-9FC7-4114-9036-2B8822B3518E}" type="parTrans" cxnId="{25AD1AA6-3FF7-4A5F-8373-1A668ED16711}">
      <dgm:prSet/>
      <dgm:spPr/>
      <dgm:t>
        <a:bodyPr/>
        <a:lstStyle/>
        <a:p>
          <a:endParaRPr lang="en-US"/>
        </a:p>
      </dgm:t>
    </dgm:pt>
    <dgm:pt modelId="{3AB72920-4417-4987-973A-B2142DF56653}">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IN" b="0" i="0"/>
            <a:t>NameError</a:t>
          </a:r>
          <a:endParaRPr lang="en-US"/>
        </a:p>
      </dgm:t>
    </dgm:pt>
    <dgm:pt modelId="{39F8D023-6A82-4810-839E-B0C92A196A2E}" type="sibTrans" cxnId="{25AD1AA6-3FF7-4A5F-8373-1A668ED16711}">
      <dgm:prSet/>
      <dgm:spPr/>
      <dgm:t>
        <a:bodyPr/>
        <a:lstStyle/>
        <a:p>
          <a:endParaRPr lang="en-US"/>
        </a:p>
      </dgm:t>
    </dgm:pt>
    <dgm:pt modelId="{683326BF-D37B-474E-9874-5AA50758DA34}" type="pres">
      <dgm:prSet presAssocID="{B5E60C36-E8B8-4A47-9834-FCBC50DD9D24}" presName="linear" presStyleCnt="0">
        <dgm:presLayoutVars>
          <dgm:animLvl val="lvl"/>
          <dgm:resizeHandles val="exact"/>
        </dgm:presLayoutVars>
      </dgm:prSet>
      <dgm:spPr/>
    </dgm:pt>
    <dgm:pt modelId="{AB3DC7C4-21DF-794E-8A0A-0141735E72A4}" type="pres">
      <dgm:prSet presAssocID="{54841D54-A327-4C52-B1C6-551DEA8408EE}" presName="parentText" presStyleLbl="node1" presStyleIdx="0" presStyleCnt="7">
        <dgm:presLayoutVars>
          <dgm:chMax val="0"/>
          <dgm:bulletEnabled val="1"/>
        </dgm:presLayoutVars>
      </dgm:prSet>
      <dgm:spPr/>
    </dgm:pt>
    <dgm:pt modelId="{0E10EA63-4C0D-BA48-ABEE-F7524C1D4FDE}" type="pres">
      <dgm:prSet presAssocID="{6DF9B78C-830F-4BA2-8EBF-645E58B0F007}" presName="spacer" presStyleCnt="0"/>
      <dgm:spPr/>
    </dgm:pt>
    <dgm:pt modelId="{A66A9ADB-E317-9D4F-867A-304369D63189}" type="pres">
      <dgm:prSet presAssocID="{770761C5-54D8-4873-A481-CF35002298F5}" presName="parentText" presStyleLbl="node1" presStyleIdx="1" presStyleCnt="7">
        <dgm:presLayoutVars>
          <dgm:chMax val="0"/>
          <dgm:bulletEnabled val="1"/>
        </dgm:presLayoutVars>
      </dgm:prSet>
      <dgm:spPr/>
    </dgm:pt>
    <dgm:pt modelId="{403FD142-FF2C-3D45-8C93-9AD5AD965632}" type="pres">
      <dgm:prSet presAssocID="{A8AA2900-2479-4544-8795-EFC63D62A895}" presName="spacer" presStyleCnt="0"/>
      <dgm:spPr/>
    </dgm:pt>
    <dgm:pt modelId="{22850969-EA71-B34A-9CD0-E0A266FC7718}" type="pres">
      <dgm:prSet presAssocID="{06292E5E-D17D-4A95-88FE-DE57E99A544E}" presName="parentText" presStyleLbl="node1" presStyleIdx="2" presStyleCnt="7" custLinFactNeighborX="-121">
        <dgm:presLayoutVars>
          <dgm:chMax val="0"/>
          <dgm:bulletEnabled val="1"/>
        </dgm:presLayoutVars>
      </dgm:prSet>
      <dgm:spPr/>
    </dgm:pt>
    <dgm:pt modelId="{107A72D7-0ADB-7D46-B7F0-058317DC84E2}" type="pres">
      <dgm:prSet presAssocID="{44C50CA5-391C-42A1-9875-DF195739DDB8}" presName="spacer" presStyleCnt="0"/>
      <dgm:spPr/>
    </dgm:pt>
    <dgm:pt modelId="{5F7516B6-1FC9-D44C-963C-E966426ADC3E}" type="pres">
      <dgm:prSet presAssocID="{54E6311B-883B-427D-B151-9279C2192E0D}" presName="parentText" presStyleLbl="node1" presStyleIdx="3" presStyleCnt="7">
        <dgm:presLayoutVars>
          <dgm:chMax val="0"/>
          <dgm:bulletEnabled val="1"/>
        </dgm:presLayoutVars>
      </dgm:prSet>
      <dgm:spPr/>
    </dgm:pt>
    <dgm:pt modelId="{C3F08DB2-F4D7-564C-8C9B-4DD1F1813FA4}" type="pres">
      <dgm:prSet presAssocID="{5A057914-F9CD-4708-95FF-3CD1EF952D53}" presName="spacer" presStyleCnt="0"/>
      <dgm:spPr/>
    </dgm:pt>
    <dgm:pt modelId="{F0FC0CAD-0141-F240-A182-898FFF272CFC}" type="pres">
      <dgm:prSet presAssocID="{7AC80DC5-B436-4159-9C29-79F6BE44D76F}" presName="parentText" presStyleLbl="node1" presStyleIdx="4" presStyleCnt="7">
        <dgm:presLayoutVars>
          <dgm:chMax val="0"/>
          <dgm:bulletEnabled val="1"/>
        </dgm:presLayoutVars>
      </dgm:prSet>
      <dgm:spPr/>
    </dgm:pt>
    <dgm:pt modelId="{2E629D8E-91BD-9B43-B3C2-16E6BE142B2F}" type="pres">
      <dgm:prSet presAssocID="{97899FB4-F146-4777-B59A-F2512441167F}" presName="spacer" presStyleCnt="0"/>
      <dgm:spPr/>
    </dgm:pt>
    <dgm:pt modelId="{43C29D39-169C-7E45-B0E1-4CAD2FF9A2C0}" type="pres">
      <dgm:prSet presAssocID="{C0C7D712-6FCC-4315-B847-794B3BB09AFD}" presName="parentText" presStyleLbl="node1" presStyleIdx="5" presStyleCnt="7">
        <dgm:presLayoutVars>
          <dgm:chMax val="0"/>
          <dgm:bulletEnabled val="1"/>
        </dgm:presLayoutVars>
      </dgm:prSet>
      <dgm:spPr/>
    </dgm:pt>
    <dgm:pt modelId="{D8243D1C-1729-EA43-A998-A66C6E8BC648}" type="pres">
      <dgm:prSet presAssocID="{BBDB37BF-ED3A-467E-A794-2DD33A3506E7}" presName="spacer" presStyleCnt="0"/>
      <dgm:spPr/>
    </dgm:pt>
    <dgm:pt modelId="{5A19D9C7-15CE-3A41-938E-0C1CD41B3B91}" type="pres">
      <dgm:prSet presAssocID="{3AB72920-4417-4987-973A-B2142DF56653}" presName="parentText" presStyleLbl="node1" presStyleIdx="6" presStyleCnt="7">
        <dgm:presLayoutVars>
          <dgm:chMax val="0"/>
          <dgm:bulletEnabled val="1"/>
        </dgm:presLayoutVars>
      </dgm:prSet>
      <dgm:spPr/>
    </dgm:pt>
  </dgm:ptLst>
  <dgm:cxnLst>
    <dgm:cxn modelId="{000E3C22-F219-4465-995C-54ACFDD635CE}" srcId="{B5E60C36-E8B8-4A47-9834-FCBC50DD9D24}" destId="{C0C7D712-6FCC-4315-B847-794B3BB09AFD}" srcOrd="5" destOrd="0" parTransId="{54F78520-7207-4B18-8762-598C2C3E73BA}" sibTransId="{BBDB37BF-ED3A-467E-A794-2DD33A3506E7}"/>
    <dgm:cxn modelId="{4FD43536-A4A5-40EB-B184-A2654881D2A0}" type="presOf" srcId="{54841D54-A327-4C52-B1C6-551DEA8408EE}" destId="{AB3DC7C4-21DF-794E-8A0A-0141735E72A4}" srcOrd="0" destOrd="0" presId="urn:microsoft.com/office/officeart/2005/8/layout/vList2"/>
    <dgm:cxn modelId="{A9594B62-592A-4745-9301-FD6887A65F14}" type="presOf" srcId="{3AB72920-4417-4987-973A-B2142DF56653}" destId="{5A19D9C7-15CE-3A41-938E-0C1CD41B3B91}" srcOrd="0" destOrd="0" presId="urn:microsoft.com/office/officeart/2005/8/layout/vList2"/>
    <dgm:cxn modelId="{8D3EE398-0FBF-4C11-9477-BC6E148FE575}" type="presOf" srcId="{770761C5-54D8-4873-A481-CF35002298F5}" destId="{A66A9ADB-E317-9D4F-867A-304369D63189}" srcOrd="0" destOrd="0" presId="urn:microsoft.com/office/officeart/2005/8/layout/vList2"/>
    <dgm:cxn modelId="{25AD1AA6-3FF7-4A5F-8373-1A668ED16711}" srcId="{B5E60C36-E8B8-4A47-9834-FCBC50DD9D24}" destId="{3AB72920-4417-4987-973A-B2142DF56653}" srcOrd="6" destOrd="0" parTransId="{0E3E8F19-9FC7-4114-9036-2B8822B3518E}" sibTransId="{39F8D023-6A82-4810-839E-B0C92A196A2E}"/>
    <dgm:cxn modelId="{14C24AB5-09C5-4BA8-83E3-F980331F8FA0}" type="presOf" srcId="{7AC80DC5-B436-4159-9C29-79F6BE44D76F}" destId="{F0FC0CAD-0141-F240-A182-898FFF272CFC}" srcOrd="0" destOrd="0" presId="urn:microsoft.com/office/officeart/2005/8/layout/vList2"/>
    <dgm:cxn modelId="{453D18B7-E6CC-4BF8-8658-C26EC5E749AD}" srcId="{B5E60C36-E8B8-4A47-9834-FCBC50DD9D24}" destId="{06292E5E-D17D-4A95-88FE-DE57E99A544E}" srcOrd="2" destOrd="0" parTransId="{55078048-8029-4151-8830-BDE3E19104A1}" sibTransId="{44C50CA5-391C-42A1-9875-DF195739DDB8}"/>
    <dgm:cxn modelId="{507421C4-C1B1-4598-A9EA-F0404E95DA35}" type="presOf" srcId="{B5E60C36-E8B8-4A47-9834-FCBC50DD9D24}" destId="{683326BF-D37B-474E-9874-5AA50758DA34}" srcOrd="0" destOrd="0" presId="urn:microsoft.com/office/officeart/2005/8/layout/vList2"/>
    <dgm:cxn modelId="{E0BEE8C5-1DF6-4E5C-A24B-5A66A8FF2F96}" srcId="{B5E60C36-E8B8-4A47-9834-FCBC50DD9D24}" destId="{770761C5-54D8-4873-A481-CF35002298F5}" srcOrd="1" destOrd="0" parTransId="{019F0CB2-C560-4831-A92A-CE8B7C11973D}" sibTransId="{A8AA2900-2479-4544-8795-EFC63D62A895}"/>
    <dgm:cxn modelId="{4FF953CB-9443-4E95-9D97-1AB1A6CBDE05}" type="presOf" srcId="{06292E5E-D17D-4A95-88FE-DE57E99A544E}" destId="{22850969-EA71-B34A-9CD0-E0A266FC7718}" srcOrd="0" destOrd="0" presId="urn:microsoft.com/office/officeart/2005/8/layout/vList2"/>
    <dgm:cxn modelId="{E5DAEED8-A269-41CD-BCB9-5A2B67C91FB1}" srcId="{B5E60C36-E8B8-4A47-9834-FCBC50DD9D24}" destId="{7AC80DC5-B436-4159-9C29-79F6BE44D76F}" srcOrd="4" destOrd="0" parTransId="{5F323A30-A70B-4F3D-9265-B63A3BDD88E5}" sibTransId="{97899FB4-F146-4777-B59A-F2512441167F}"/>
    <dgm:cxn modelId="{10A980E1-74A9-48BE-8327-0B27325BF815}" type="presOf" srcId="{54E6311B-883B-427D-B151-9279C2192E0D}" destId="{5F7516B6-1FC9-D44C-963C-E966426ADC3E}" srcOrd="0" destOrd="0" presId="urn:microsoft.com/office/officeart/2005/8/layout/vList2"/>
    <dgm:cxn modelId="{91419DE1-717F-45B8-A440-AF0800E2C377}" type="presOf" srcId="{C0C7D712-6FCC-4315-B847-794B3BB09AFD}" destId="{43C29D39-169C-7E45-B0E1-4CAD2FF9A2C0}" srcOrd="0" destOrd="0" presId="urn:microsoft.com/office/officeart/2005/8/layout/vList2"/>
    <dgm:cxn modelId="{F3D975F0-1A3C-4759-9DB9-8BAD6ED3552B}" srcId="{B5E60C36-E8B8-4A47-9834-FCBC50DD9D24}" destId="{54E6311B-883B-427D-B151-9279C2192E0D}" srcOrd="3" destOrd="0" parTransId="{024A77CD-E741-479B-91B0-1C2B5AB981BF}" sibTransId="{5A057914-F9CD-4708-95FF-3CD1EF952D53}"/>
    <dgm:cxn modelId="{DF0F8FF2-801E-4390-8A31-7B1E32CBFCC8}" srcId="{B5E60C36-E8B8-4A47-9834-FCBC50DD9D24}" destId="{54841D54-A327-4C52-B1C6-551DEA8408EE}" srcOrd="0" destOrd="0" parTransId="{897879CA-EA03-485A-9522-2A14F9A51A2D}" sibTransId="{6DF9B78C-830F-4BA2-8EBF-645E58B0F007}"/>
    <dgm:cxn modelId="{E47E1B96-AD59-4F88-94DF-40ED081463DA}" type="presParOf" srcId="{683326BF-D37B-474E-9874-5AA50758DA34}" destId="{AB3DC7C4-21DF-794E-8A0A-0141735E72A4}" srcOrd="0" destOrd="0" presId="urn:microsoft.com/office/officeart/2005/8/layout/vList2"/>
    <dgm:cxn modelId="{9A49DBC1-F6CD-4AD7-B7A7-4440D811FD49}" type="presParOf" srcId="{683326BF-D37B-474E-9874-5AA50758DA34}" destId="{0E10EA63-4C0D-BA48-ABEE-F7524C1D4FDE}" srcOrd="1" destOrd="0" presId="urn:microsoft.com/office/officeart/2005/8/layout/vList2"/>
    <dgm:cxn modelId="{35DB28D3-A3ED-4BA4-9DE1-2D575AB622AE}" type="presParOf" srcId="{683326BF-D37B-474E-9874-5AA50758DA34}" destId="{A66A9ADB-E317-9D4F-867A-304369D63189}" srcOrd="2" destOrd="0" presId="urn:microsoft.com/office/officeart/2005/8/layout/vList2"/>
    <dgm:cxn modelId="{D3FEB1CF-0539-4AB5-861B-E1EADF1868FB}" type="presParOf" srcId="{683326BF-D37B-474E-9874-5AA50758DA34}" destId="{403FD142-FF2C-3D45-8C93-9AD5AD965632}" srcOrd="3" destOrd="0" presId="urn:microsoft.com/office/officeart/2005/8/layout/vList2"/>
    <dgm:cxn modelId="{ED07250E-CF42-4886-82C1-90D273C28438}" type="presParOf" srcId="{683326BF-D37B-474E-9874-5AA50758DA34}" destId="{22850969-EA71-B34A-9CD0-E0A266FC7718}" srcOrd="4" destOrd="0" presId="urn:microsoft.com/office/officeart/2005/8/layout/vList2"/>
    <dgm:cxn modelId="{5EB60434-4560-40AF-9224-9DE26D0B0B39}" type="presParOf" srcId="{683326BF-D37B-474E-9874-5AA50758DA34}" destId="{107A72D7-0ADB-7D46-B7F0-058317DC84E2}" srcOrd="5" destOrd="0" presId="urn:microsoft.com/office/officeart/2005/8/layout/vList2"/>
    <dgm:cxn modelId="{096714F6-DEC3-49C1-AB49-7BD7DCCF2A35}" type="presParOf" srcId="{683326BF-D37B-474E-9874-5AA50758DA34}" destId="{5F7516B6-1FC9-D44C-963C-E966426ADC3E}" srcOrd="6" destOrd="0" presId="urn:microsoft.com/office/officeart/2005/8/layout/vList2"/>
    <dgm:cxn modelId="{8D8DA1BD-A5B4-4F34-B861-63BE5727A950}" type="presParOf" srcId="{683326BF-D37B-474E-9874-5AA50758DA34}" destId="{C3F08DB2-F4D7-564C-8C9B-4DD1F1813FA4}" srcOrd="7" destOrd="0" presId="urn:microsoft.com/office/officeart/2005/8/layout/vList2"/>
    <dgm:cxn modelId="{467E1A5E-1999-4838-A350-764B3948E756}" type="presParOf" srcId="{683326BF-D37B-474E-9874-5AA50758DA34}" destId="{F0FC0CAD-0141-F240-A182-898FFF272CFC}" srcOrd="8" destOrd="0" presId="urn:microsoft.com/office/officeart/2005/8/layout/vList2"/>
    <dgm:cxn modelId="{3EC2B341-4C27-4F4D-BB79-AE3B92D239F3}" type="presParOf" srcId="{683326BF-D37B-474E-9874-5AA50758DA34}" destId="{2E629D8E-91BD-9B43-B3C2-16E6BE142B2F}" srcOrd="9" destOrd="0" presId="urn:microsoft.com/office/officeart/2005/8/layout/vList2"/>
    <dgm:cxn modelId="{33ED39BF-1E23-42D3-AA40-F684BB20EAAE}" type="presParOf" srcId="{683326BF-D37B-474E-9874-5AA50758DA34}" destId="{43C29D39-169C-7E45-B0E1-4CAD2FF9A2C0}" srcOrd="10" destOrd="0" presId="urn:microsoft.com/office/officeart/2005/8/layout/vList2"/>
    <dgm:cxn modelId="{1D56751D-60E1-4D90-B36F-F44D395BB849}" type="presParOf" srcId="{683326BF-D37B-474E-9874-5AA50758DA34}" destId="{D8243D1C-1729-EA43-A998-A66C6E8BC648}" srcOrd="11" destOrd="0" presId="urn:microsoft.com/office/officeart/2005/8/layout/vList2"/>
    <dgm:cxn modelId="{B68311DD-862E-4921-90E4-3810261BC368}" type="presParOf" srcId="{683326BF-D37B-474E-9874-5AA50758DA34}" destId="{5A19D9C7-15CE-3A41-938E-0C1CD41B3B9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004C2-4AB7-45D1-A0C6-13EE1896E060}">
      <dsp:nvSpPr>
        <dsp:cNvPr id="0"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3E7DD-25AA-4A25-B96A-417287296B5F}">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 = open("test.txt",’a’) </a:t>
          </a:r>
        </a:p>
      </dsp:txBody>
      <dsp:txXfrm>
        <a:off x="0" y="718"/>
        <a:ext cx="6513603" cy="1176797"/>
      </dsp:txXfrm>
    </dsp:sp>
    <dsp:sp modelId="{7756352D-74B4-442D-95C7-119D30F9E991}">
      <dsp:nvSpPr>
        <dsp:cNvPr id="0" name=""/>
        <dsp:cNvSpPr/>
      </dsp:nvSpPr>
      <dsp:spPr>
        <a:xfrm>
          <a:off x="0" y="1177516"/>
          <a:ext cx="6513603"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5B217-F8BC-4C50-91B1-D0355DCD5482}">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fp.write("my first file\n")</a:t>
          </a:r>
        </a:p>
      </dsp:txBody>
      <dsp:txXfrm>
        <a:off x="0" y="1177516"/>
        <a:ext cx="6513603" cy="1176797"/>
      </dsp:txXfrm>
    </dsp:sp>
    <dsp:sp modelId="{A3DA863E-54F0-4FF9-B455-94C47668025A}">
      <dsp:nvSpPr>
        <dsp:cNvPr id="0" name=""/>
        <dsp:cNvSpPr/>
      </dsp:nvSpPr>
      <dsp:spPr>
        <a:xfrm>
          <a:off x="0" y="2354314"/>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10115-8675-4698-B307-722E9466ACD7}">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fp.write("This file\n\n")</a:t>
          </a:r>
        </a:p>
      </dsp:txBody>
      <dsp:txXfrm>
        <a:off x="0" y="2354314"/>
        <a:ext cx="6513603" cy="1176797"/>
      </dsp:txXfrm>
    </dsp:sp>
    <dsp:sp modelId="{F8D050EB-2263-480D-AF5B-2EDE35BC318E}">
      <dsp:nvSpPr>
        <dsp:cNvPr id="0" name=""/>
        <dsp:cNvSpPr/>
      </dsp:nvSpPr>
      <dsp:spPr>
        <a:xfrm>
          <a:off x="0" y="3531111"/>
          <a:ext cx="6513603"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A4FC5-52B7-4C09-9C8C-69AE5E768251}">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fp.write("contains three lines\n")</a:t>
          </a:r>
        </a:p>
      </dsp:txBody>
      <dsp:txXfrm>
        <a:off x="0" y="3531111"/>
        <a:ext cx="6513603" cy="1176797"/>
      </dsp:txXfrm>
    </dsp:sp>
    <dsp:sp modelId="{6078431F-F24B-4DC9-A652-D866FAC96EC4}">
      <dsp:nvSpPr>
        <dsp:cNvPr id="0" name=""/>
        <dsp:cNvSpPr/>
      </dsp:nvSpPr>
      <dsp:spPr>
        <a:xfrm>
          <a:off x="0" y="470790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11DD6-B17F-40FB-B0E5-B1A4606CE680}">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fp.close()</a:t>
          </a:r>
        </a:p>
      </dsp:txBody>
      <dsp:txXfrm>
        <a:off x="0" y="4707909"/>
        <a:ext cx="6513603" cy="1176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E7862-1CC5-4BB2-8F4C-4BCA869A383C}">
      <dsp:nvSpPr>
        <dsp:cNvPr id="0" name=""/>
        <dsp:cNvSpPr/>
      </dsp:nvSpPr>
      <dsp:spPr>
        <a:xfrm>
          <a:off x="0" y="1290087"/>
          <a:ext cx="6513603"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fp.seek(0)</a:t>
          </a:r>
        </a:p>
      </dsp:txBody>
      <dsp:txXfrm>
        <a:off x="76105" y="1366192"/>
        <a:ext cx="6361393" cy="1406815"/>
      </dsp:txXfrm>
    </dsp:sp>
    <dsp:sp modelId="{E6C3FEF7-23B6-4513-9AFF-ABAEE85C41C4}">
      <dsp:nvSpPr>
        <dsp:cNvPr id="0" name=""/>
        <dsp:cNvSpPr/>
      </dsp:nvSpPr>
      <dsp:spPr>
        <a:xfrm>
          <a:off x="0" y="3036313"/>
          <a:ext cx="6513603"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fp.tell()</a:t>
          </a:r>
        </a:p>
      </dsp:txBody>
      <dsp:txXfrm>
        <a:off x="76105" y="3112418"/>
        <a:ext cx="6361393"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3E7-91E4-4DCC-98D6-6CB1AC3CA663}">
      <dsp:nvSpPr>
        <dsp:cNvPr id="0" name=""/>
        <dsp:cNvSpPr/>
      </dsp:nvSpPr>
      <dsp:spPr>
        <a:xfrm>
          <a:off x="0" y="4"/>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E2004-44C9-48D4-AD6D-19A18EFBADC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DD0D9-CF6F-4C94-998F-0A58D2F9CED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words</a:t>
          </a:r>
          <a:endParaRPr lang="en-US" sz="1900" kern="1200"/>
        </a:p>
      </dsp:txBody>
      <dsp:txXfrm>
        <a:off x="1131174" y="4597"/>
        <a:ext cx="5382429" cy="979371"/>
      </dsp:txXfrm>
    </dsp:sp>
    <dsp:sp modelId="{8F083DC1-A2A2-480B-BF25-6BCB2C460F87}">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B9A91-E9A3-4B99-9CB5-267EAC20CBE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55192-2928-48D9-B684-0964FB641455}">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 space)</a:t>
          </a:r>
          <a:endParaRPr lang="en-US" sz="1900" kern="1200"/>
        </a:p>
      </dsp:txBody>
      <dsp:txXfrm>
        <a:off x="1131174" y="1228812"/>
        <a:ext cx="5382429" cy="979371"/>
      </dsp:txXfrm>
    </dsp:sp>
    <dsp:sp modelId="{AFC75F2B-2DF6-4F1C-B5EA-3126C226E720}">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8E10D-D534-41DC-8D15-CE274515A5B7}">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F1CEED-B2F4-4C60-AAD4-D9F97E492173}">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(without space)</a:t>
          </a:r>
          <a:endParaRPr lang="en-US" sz="1900" kern="1200"/>
        </a:p>
      </dsp:txBody>
      <dsp:txXfrm>
        <a:off x="1131174" y="2453027"/>
        <a:ext cx="5382429" cy="979371"/>
      </dsp:txXfrm>
    </dsp:sp>
    <dsp:sp modelId="{D19B87D4-3166-4B5D-B15A-3649F9DAC226}">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3A235-62FF-4957-BEFF-E2D1791D2D76}">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B3945-795C-4E82-BAEB-8D6B4D33933E}">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Frequency of character</a:t>
          </a:r>
          <a:endParaRPr lang="en-US" sz="1900" kern="1200"/>
        </a:p>
      </dsp:txBody>
      <dsp:txXfrm>
        <a:off x="1131174" y="3677241"/>
        <a:ext cx="5382429" cy="979371"/>
      </dsp:txXfrm>
    </dsp:sp>
    <dsp:sp modelId="{CE95D123-2ABB-488D-AA49-B63492CBE220}">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D163A-5D4B-4BCC-9706-2201BF603BD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7A6B7-E387-414B-8ED0-99A8ED06AA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paragraph</a:t>
          </a:r>
          <a:endParaRPr lang="en-US" sz="1900" kern="1200"/>
        </a:p>
      </dsp:txBody>
      <dsp:txXfrm>
        <a:off x="1131174" y="4901456"/>
        <a:ext cx="5382429"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DC7C4-21DF-794E-8A0A-0141735E72A4}">
      <dsp:nvSpPr>
        <dsp:cNvPr id="0" name=""/>
        <dsp:cNvSpPr/>
      </dsp:nvSpPr>
      <dsp:spPr>
        <a:xfrm>
          <a:off x="0" y="29546"/>
          <a:ext cx="658926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ZeroDivisionError, </a:t>
          </a:r>
          <a:endParaRPr lang="en-US" sz="2800" kern="1200"/>
        </a:p>
      </dsp:txBody>
      <dsp:txXfrm>
        <a:off x="32784" y="62330"/>
        <a:ext cx="6523692" cy="606012"/>
      </dsp:txXfrm>
    </dsp:sp>
    <dsp:sp modelId="{A66A9ADB-E317-9D4F-867A-304369D63189}">
      <dsp:nvSpPr>
        <dsp:cNvPr id="0" name=""/>
        <dsp:cNvSpPr/>
      </dsp:nvSpPr>
      <dsp:spPr>
        <a:xfrm>
          <a:off x="0" y="781766"/>
          <a:ext cx="6589260" cy="6715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TypeError, </a:t>
          </a:r>
          <a:endParaRPr lang="en-US" sz="2800" kern="1200"/>
        </a:p>
      </dsp:txBody>
      <dsp:txXfrm>
        <a:off x="32784" y="814550"/>
        <a:ext cx="6523692" cy="606012"/>
      </dsp:txXfrm>
    </dsp:sp>
    <dsp:sp modelId="{22850969-EA71-B34A-9CD0-E0A266FC7718}">
      <dsp:nvSpPr>
        <dsp:cNvPr id="0" name=""/>
        <dsp:cNvSpPr/>
      </dsp:nvSpPr>
      <dsp:spPr>
        <a:xfrm>
          <a:off x="0" y="1533986"/>
          <a:ext cx="6589260" cy="6715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ValueError, </a:t>
          </a:r>
          <a:endParaRPr lang="en-US" sz="2800" kern="1200"/>
        </a:p>
      </dsp:txBody>
      <dsp:txXfrm>
        <a:off x="32784" y="1566770"/>
        <a:ext cx="6523692" cy="606012"/>
      </dsp:txXfrm>
    </dsp:sp>
    <dsp:sp modelId="{5F7516B6-1FC9-D44C-963C-E966426ADC3E}">
      <dsp:nvSpPr>
        <dsp:cNvPr id="0" name=""/>
        <dsp:cNvSpPr/>
      </dsp:nvSpPr>
      <dsp:spPr>
        <a:xfrm>
          <a:off x="0" y="2286206"/>
          <a:ext cx="6589260"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IOError, </a:t>
          </a:r>
          <a:endParaRPr lang="en-US" sz="2800" kern="1200"/>
        </a:p>
      </dsp:txBody>
      <dsp:txXfrm>
        <a:off x="32784" y="2318990"/>
        <a:ext cx="6523692" cy="606012"/>
      </dsp:txXfrm>
    </dsp:sp>
    <dsp:sp modelId="{F0FC0CAD-0141-F240-A182-898FFF272CFC}">
      <dsp:nvSpPr>
        <dsp:cNvPr id="0" name=""/>
        <dsp:cNvSpPr/>
      </dsp:nvSpPr>
      <dsp:spPr>
        <a:xfrm>
          <a:off x="0" y="3038426"/>
          <a:ext cx="6589260" cy="6715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IndexError, </a:t>
          </a:r>
          <a:endParaRPr lang="en-US" sz="2800" kern="1200"/>
        </a:p>
      </dsp:txBody>
      <dsp:txXfrm>
        <a:off x="32784" y="3071210"/>
        <a:ext cx="6523692" cy="606012"/>
      </dsp:txXfrm>
    </dsp:sp>
    <dsp:sp modelId="{43C29D39-169C-7E45-B0E1-4CAD2FF9A2C0}">
      <dsp:nvSpPr>
        <dsp:cNvPr id="0" name=""/>
        <dsp:cNvSpPr/>
      </dsp:nvSpPr>
      <dsp:spPr>
        <a:xfrm>
          <a:off x="0" y="3790646"/>
          <a:ext cx="6589260" cy="6715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KeyError,</a:t>
          </a:r>
          <a:endParaRPr lang="en-US" sz="2800" kern="1200"/>
        </a:p>
      </dsp:txBody>
      <dsp:txXfrm>
        <a:off x="32784" y="3823430"/>
        <a:ext cx="6523692" cy="606012"/>
      </dsp:txXfrm>
    </dsp:sp>
    <dsp:sp modelId="{5A19D9C7-15CE-3A41-938E-0C1CD41B3B91}">
      <dsp:nvSpPr>
        <dsp:cNvPr id="0" name=""/>
        <dsp:cNvSpPr/>
      </dsp:nvSpPr>
      <dsp:spPr>
        <a:xfrm>
          <a:off x="0" y="4542866"/>
          <a:ext cx="6589260"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NameError</a:t>
          </a:r>
          <a:endParaRPr lang="en-US" sz="2800" kern="1200"/>
        </a:p>
      </dsp:txBody>
      <dsp:txXfrm>
        <a:off x="32784" y="4575650"/>
        <a:ext cx="6523692" cy="6060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1DE2-25CE-4D77-AFC2-FD3B957143DE}" type="datetimeFigureOut">
              <a:rPr lang="en-IN" smtClean="0"/>
              <a:t>20-09-2023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4BF7-9CE6-4A54-BA5E-2F77ACD03825}" type="slidenum">
              <a:rPr lang="en-IN" smtClean="0"/>
              <a:t>‹#›</a:t>
            </a:fld>
            <a:endParaRPr lang="en-IN" dirty="0"/>
          </a:p>
        </p:txBody>
      </p:sp>
    </p:spTree>
    <p:extLst>
      <p:ext uri="{BB962C8B-B14F-4D97-AF65-F5344CB8AC3E}">
        <p14:creationId xmlns:p14="http://schemas.microsoft.com/office/powerpoint/2010/main" val="399500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014BF7-9CE6-4A54-BA5E-2F77ACD03825}" type="slidenum">
              <a:rPr lang="en-IN" smtClean="0"/>
              <a:t>86</a:t>
            </a:fld>
            <a:endParaRPr lang="en-IN"/>
          </a:p>
        </p:txBody>
      </p:sp>
    </p:spTree>
    <p:extLst>
      <p:ext uri="{BB962C8B-B14F-4D97-AF65-F5344CB8AC3E}">
        <p14:creationId xmlns:p14="http://schemas.microsoft.com/office/powerpoint/2010/main" val="366141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fff36c5cf_0_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8" name="Google Shape;58;g25fff36c5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fff36c5cf_0_8: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4" name="Google Shape;64;g25fff36c5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fff36c5cf_0_1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25fff36c5c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fff36c5cf_0_25: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6" name="Google Shape;76;g25fff36c5c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fff36c5cf_0_3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2" name="Google Shape;82;g25fff36c5c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159B-D906-E718-CF65-87E9FF525E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824724-C20B-003A-4175-2DB032B8E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184562-8C31-EE04-62A8-C0F6063F8499}"/>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24D51DE1-A079-484D-99F4-AF0D96D765B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68EF837-D621-8C96-C14F-E06147E4973F}"/>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29089779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6338-E5A3-C98D-2A04-DB9D789A7A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CF1F4E-DACF-4CB8-568B-EC51753FD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38683-8978-7ACC-7658-255540DCC7E4}"/>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FBB17634-EBDF-31E7-1001-BF3D311CC9D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C84C150-31E2-2872-A8C0-B9B6B0618407}"/>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729500141"/>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ct val="0"/>
              </a:spcBef>
              <a:spcAft>
                <a:spcPct val="0"/>
              </a:spcAft>
              <a:buClr>
                <a:schemeClr val="dk1"/>
              </a:buClr>
              <a:buSzPts val="1800"/>
              <a:buChar char="●"/>
              <a:defRPr>
                <a:solidFill>
                  <a:schemeClr val="dk1"/>
                </a:solidFill>
              </a:defRPr>
            </a:lvl1pPr>
            <a:lvl2pPr marL="1219170" lvl="1" indent="-423323">
              <a:spcBef>
                <a:spcPct val="0"/>
              </a:spcBef>
              <a:spcAft>
                <a:spcPct val="0"/>
              </a:spcAft>
              <a:buClr>
                <a:schemeClr val="dk1"/>
              </a:buClr>
              <a:buSzPts val="1400"/>
              <a:buChar char="○"/>
              <a:defRPr>
                <a:solidFill>
                  <a:schemeClr val="dk1"/>
                </a:solidFill>
              </a:defRPr>
            </a:lvl2pPr>
            <a:lvl3pPr marL="1828754" lvl="2" indent="-423323">
              <a:spcBef>
                <a:spcPct val="0"/>
              </a:spcBef>
              <a:spcAft>
                <a:spcPct val="0"/>
              </a:spcAft>
              <a:buClr>
                <a:schemeClr val="dk1"/>
              </a:buClr>
              <a:buSzPts val="1400"/>
              <a:buChar char="■"/>
              <a:defRPr>
                <a:solidFill>
                  <a:schemeClr val="dk1"/>
                </a:solidFill>
              </a:defRPr>
            </a:lvl3pPr>
            <a:lvl4pPr marL="2438339" lvl="3" indent="-423323">
              <a:spcBef>
                <a:spcPct val="0"/>
              </a:spcBef>
              <a:spcAft>
                <a:spcPct val="0"/>
              </a:spcAft>
              <a:buClr>
                <a:schemeClr val="dk1"/>
              </a:buClr>
              <a:buSzPts val="1400"/>
              <a:buChar char="●"/>
              <a:defRPr>
                <a:solidFill>
                  <a:schemeClr val="dk1"/>
                </a:solidFill>
              </a:defRPr>
            </a:lvl4pPr>
            <a:lvl5pPr marL="3047924" lvl="4" indent="-423323">
              <a:spcBef>
                <a:spcPct val="0"/>
              </a:spcBef>
              <a:spcAft>
                <a:spcPct val="0"/>
              </a:spcAft>
              <a:buClr>
                <a:schemeClr val="dk1"/>
              </a:buClr>
              <a:buSzPts val="1400"/>
              <a:buChar char="○"/>
              <a:defRPr>
                <a:solidFill>
                  <a:schemeClr val="dk1"/>
                </a:solidFill>
              </a:defRPr>
            </a:lvl5pPr>
            <a:lvl6pPr marL="3657509" lvl="5" indent="-423323">
              <a:spcBef>
                <a:spcPct val="0"/>
              </a:spcBef>
              <a:spcAft>
                <a:spcPct val="0"/>
              </a:spcAft>
              <a:buClr>
                <a:schemeClr val="dk1"/>
              </a:buClr>
              <a:buSzPts val="1400"/>
              <a:buChar char="■"/>
              <a:defRPr>
                <a:solidFill>
                  <a:schemeClr val="dk1"/>
                </a:solidFill>
              </a:defRPr>
            </a:lvl6pPr>
            <a:lvl7pPr marL="4267093" lvl="6" indent="-423323">
              <a:spcBef>
                <a:spcPct val="0"/>
              </a:spcBef>
              <a:spcAft>
                <a:spcPct val="0"/>
              </a:spcAft>
              <a:buClr>
                <a:schemeClr val="dk1"/>
              </a:buClr>
              <a:buSzPts val="1400"/>
              <a:buChar char="●"/>
              <a:defRPr>
                <a:solidFill>
                  <a:schemeClr val="dk1"/>
                </a:solidFill>
              </a:defRPr>
            </a:lvl7pPr>
            <a:lvl8pPr marL="4876678" lvl="7" indent="-423323">
              <a:spcBef>
                <a:spcPct val="0"/>
              </a:spcBef>
              <a:spcAft>
                <a:spcPct val="0"/>
              </a:spcAft>
              <a:buClr>
                <a:schemeClr val="dk1"/>
              </a:buClr>
              <a:buSzPts val="1400"/>
              <a:buChar char="○"/>
              <a:defRPr>
                <a:solidFill>
                  <a:schemeClr val="dk1"/>
                </a:solidFill>
              </a:defRPr>
            </a:lvl8pPr>
            <a:lvl9pPr marL="5486263" lvl="8" indent="-423323">
              <a:spcBef>
                <a:spcPct val="0"/>
              </a:spcBef>
              <a:spcAft>
                <a:spcPct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extLst>
      <p:ext uri="{BB962C8B-B14F-4D97-AF65-F5344CB8AC3E}">
        <p14:creationId xmlns:p14="http://schemas.microsoft.com/office/powerpoint/2010/main" val="159135591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C80FD-0018-B471-AB69-207E2EA883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2DB6C2-115E-2E3F-E4CC-F45D7DF5F5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301295-00A9-AB40-837D-E823592D14C6}"/>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D3BCF873-2AA6-38D1-B1DC-BE0ADFD97D8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A7FE435-26C7-2AA4-A6A7-3AB114DA7C0D}"/>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38049602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4D6A-3F76-40BD-B7F5-7180BDAE58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59B3B0-2E1C-4BA9-8D97-69B562B43A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251C4-6B55-4248-8AE2-74DC7A19713E}"/>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A41CC467-3314-4660-8FD7-B3A5AA176F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CD5A2A-35BB-4DB9-91F1-6C18416F4120}"/>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418066252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9CA3-959B-4AF6-96CC-9DC61695A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6FD92-7208-4DE1-AD78-4E9DCB990A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98DD6-D9B0-4D3C-9F2B-1DBCB47F4546}"/>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2F2DE5B8-22A5-4534-8171-68A9FD3883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5CA737-887D-487A-B3A3-2E3100AC4A37}"/>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6976620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1F1E-EEF6-4EEE-BD16-A488E8BAF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F7586-3657-4A4B-A9BD-C7F471B77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CF98E3-F98C-4180-ACF9-835EE3F27826}"/>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BC28C32C-17E2-4F8A-AE4B-3872CAABC8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7218A8-3759-44C9-AC42-0D3D13F05215}"/>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305694719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D97-FD2F-412A-8A05-298EF991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46891-284C-4E2F-963D-0A4D37CC43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2085F4-F9C0-4A11-8466-1E0E1C5581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B1EC6-6EB5-404B-97A1-A508CEED43D7}"/>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6" name="Footer Placeholder 5">
            <a:extLst>
              <a:ext uri="{FF2B5EF4-FFF2-40B4-BE49-F238E27FC236}">
                <a16:creationId xmlns:a16="http://schemas.microsoft.com/office/drawing/2014/main" id="{35BD8CEF-A2DB-4B54-9B66-D7E45721A6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911160-B273-4890-8F2A-084DB000FC0E}"/>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69208542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60C2-500C-402E-ABCB-53112BDBA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C11422-2CC9-4139-873C-0B09B4EB7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C92DE-0EF0-449F-9B45-FDD7D012FF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04DCD1-D98B-48F4-B679-8035F5C95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DDAD04-2B33-408E-B1CD-DE30FE86F53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D3053-04CB-48A6-9C4F-E31F0B4F2E47}"/>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8" name="Footer Placeholder 7">
            <a:extLst>
              <a:ext uri="{FF2B5EF4-FFF2-40B4-BE49-F238E27FC236}">
                <a16:creationId xmlns:a16="http://schemas.microsoft.com/office/drawing/2014/main" id="{862EF870-A2F9-446E-9B46-94C88BE3A2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B2B8702-7894-4FDD-9E6C-E750FEEDB99C}"/>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315460921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60A8-C894-421A-8652-04065FA20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0CC621-116B-4322-A390-EB2E6D4A22D6}"/>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4" name="Footer Placeholder 3">
            <a:extLst>
              <a:ext uri="{FF2B5EF4-FFF2-40B4-BE49-F238E27FC236}">
                <a16:creationId xmlns:a16="http://schemas.microsoft.com/office/drawing/2014/main" id="{EAE23C68-D83C-42BB-8DC3-E22FA1BB60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3E1FA8-7F0C-4B43-97DD-E0FCB55AA94B}"/>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15678685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24092-9F08-431C-BBD4-BE4060D25C1C}"/>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3" name="Footer Placeholder 2">
            <a:extLst>
              <a:ext uri="{FF2B5EF4-FFF2-40B4-BE49-F238E27FC236}">
                <a16:creationId xmlns:a16="http://schemas.microsoft.com/office/drawing/2014/main" id="{65452BC0-7A42-4384-8303-23AD847565A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FA57E2-6A54-42E5-8C0E-CB0A1C05AA73}"/>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97836983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94F-CDF2-4F3A-BC3A-5C7000EDB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AA888-50DA-4985-9FF1-2B634E814A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A23AF-B22D-4EB6-8CC3-C176990D2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8AD29-AE5D-4812-94AB-E60CD6B62F1A}"/>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6" name="Footer Placeholder 5">
            <a:extLst>
              <a:ext uri="{FF2B5EF4-FFF2-40B4-BE49-F238E27FC236}">
                <a16:creationId xmlns:a16="http://schemas.microsoft.com/office/drawing/2014/main" id="{50025EA6-8065-4628-869D-1D6BD8CAAE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5D47AA-7AE0-4EC0-A9E4-5B37DF2AF50A}"/>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165409287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13D4-9CA8-6E5F-2B53-0BC2572CBA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DBFF4A-6082-4564-8107-03C2B62EE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F6027-6BE3-EFDB-155B-659FE528F52E}"/>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4B33EA0A-5B24-2776-3017-51EBFBC1948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C1ECD13-484F-4D53-19D4-5458026C6C2B}"/>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402739735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925A-E3B1-45E2-A418-65434A022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08B61-356F-4523-A72E-613F0BA5A0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02F8536-C0CE-4F1A-AE68-ED0B76C5A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11D661-C2F1-4168-9520-60CE69C3AB25}"/>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6" name="Footer Placeholder 5">
            <a:extLst>
              <a:ext uri="{FF2B5EF4-FFF2-40B4-BE49-F238E27FC236}">
                <a16:creationId xmlns:a16="http://schemas.microsoft.com/office/drawing/2014/main" id="{D59B6F83-59D2-4E27-876A-560FD2116A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680EE7-5709-4565-A4CB-43B7061AD2A8}"/>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299399684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B408-9315-4218-B53B-0C526FB25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10E45-4454-4011-A9F3-C769DB06CF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0E0D7-00A7-473D-B69D-5A011F80B146}"/>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8D7E93E1-A34B-459B-9530-E916883445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0E0E40-E4FA-4A09-A8B4-B029819AF82D}"/>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315885720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17781C-FB4A-4568-B221-3B36FCE9F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67C69-A555-47D4-AEC9-B71D676442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18BA6-3082-450C-A59C-6F77C67CD40F}"/>
              </a:ext>
            </a:extLst>
          </p:cNvPr>
          <p:cNvSpPr>
            <a:spLocks noGrp="1"/>
          </p:cNvSpPr>
          <p:nvPr>
            <p:ph type="dt" sz="half" idx="10"/>
          </p:nvPr>
        </p:nvSpPr>
        <p:spPr/>
        <p:txBody>
          <a:body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31DFA9A7-31A3-42ED-9571-2DCF7DCBB6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FD247C-B450-41D6-B71B-F7FD5F750EE4}"/>
              </a:ext>
            </a:extLst>
          </p:cNvPr>
          <p:cNvSpPr>
            <a:spLocks noGrp="1"/>
          </p:cNvSpPr>
          <p:nvPr>
            <p:ph type="sldNum" sz="quarter" idx="12"/>
          </p:nvPr>
        </p:nvSpPr>
        <p:spPr/>
        <p:txBody>
          <a:bodyPr/>
          <a:lstStyle/>
          <a:p>
            <a:fld id="{6823E090-0ED6-43E2-BBC7-969753F4089A}" type="slidenum">
              <a:rPr lang="en-US" smtClean="0"/>
              <a:t>‹#›</a:t>
            </a:fld>
            <a:endParaRPr lang="en-US" dirty="0"/>
          </a:p>
        </p:txBody>
      </p:sp>
    </p:spTree>
    <p:extLst>
      <p:ext uri="{BB962C8B-B14F-4D97-AF65-F5344CB8AC3E}">
        <p14:creationId xmlns:p14="http://schemas.microsoft.com/office/powerpoint/2010/main" val="13564961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97E7-7C63-52C3-669D-14190778D7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ADEAC6-4326-0D88-8D22-4FEA3666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1B17D2-ACFB-0FEE-8436-F848C690A141}"/>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E54AC96E-0F08-E23D-C37B-B52E8FF315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2103C1-B54D-F8C7-87BB-8AC6CF3FB3CC}"/>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190919402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5100-2346-3ACF-ACAC-2ACFBB2E22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A7980-1B1E-D190-4827-BA89D3ED4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67A2AA-10C5-3052-22DE-3CC93CFC5788}"/>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17105338-4071-75A9-E96F-1A0FD06832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0A80D2-B063-672F-941B-719699C5D852}"/>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423580488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881C-E4C6-B6C5-6533-525863D37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C4F4EF-22B8-4A4F-C26B-A659435A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4E429-883E-7171-F123-E5AD6D79F000}"/>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09A3EBBE-82A8-07E9-F090-A1A72F6328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30F8B3-D6B8-D3C3-7EA2-A01B713E86B1}"/>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31433510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D4B-7AC0-69B7-0BA8-E697F61B0C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7153BF-04E0-DCEB-1F64-205F7EFA23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5683C6-7B00-C88F-A9A1-FA52B4E9C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EBA3D-F1E6-30A2-5A5D-9B48D93FD01A}"/>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6" name="Footer Placeholder 5">
            <a:extLst>
              <a:ext uri="{FF2B5EF4-FFF2-40B4-BE49-F238E27FC236}">
                <a16:creationId xmlns:a16="http://schemas.microsoft.com/office/drawing/2014/main" id="{DF991A19-8FB7-6523-F7D9-7D33204BCD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BAA00B-6EC8-9F53-989F-57460E37FD0A}"/>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268152024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E408-4827-3A97-6DE4-D84987C3BA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5B2711-4F73-899F-BA82-42DA6DB8B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6AF8D2-128B-B5BE-6F34-5692B5E6A3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3A884-9335-DE51-F63A-7C1349198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AB9630-9458-A25A-55FB-BCE7D2C93F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C1A9BA-CC30-0526-B5F9-836FAB1BC90E}"/>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8" name="Footer Placeholder 7">
            <a:extLst>
              <a:ext uri="{FF2B5EF4-FFF2-40B4-BE49-F238E27FC236}">
                <a16:creationId xmlns:a16="http://schemas.microsoft.com/office/drawing/2014/main" id="{549E1C74-9DF6-C37D-2172-73B096AEF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1828DF1-4152-9948-0417-BFAA882D1772}"/>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215826580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E2DD-9C5E-7C92-6854-CFF6E4A7F2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1DAF21-0C5E-78FA-6932-8EE43655F056}"/>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4" name="Footer Placeholder 3">
            <a:extLst>
              <a:ext uri="{FF2B5EF4-FFF2-40B4-BE49-F238E27FC236}">
                <a16:creationId xmlns:a16="http://schemas.microsoft.com/office/drawing/2014/main" id="{FB0D680F-13B9-4B2C-754C-912D54B986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70FADF-A89A-4873-8A88-99B925D251A0}"/>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20449216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A76F9-BFD2-A79E-3869-5C05E3A2C0A3}"/>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3" name="Footer Placeholder 2">
            <a:extLst>
              <a:ext uri="{FF2B5EF4-FFF2-40B4-BE49-F238E27FC236}">
                <a16:creationId xmlns:a16="http://schemas.microsoft.com/office/drawing/2014/main" id="{EB7A17B3-F1FB-43FD-280C-0E8A53356BD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A133994-0368-4CE4-3754-3F32F6222E26}"/>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80658845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534C-D87A-971B-1E92-BDB6F53B0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335619-4A90-EBF2-9145-75E75BDEA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1A610-3AD0-BCB0-68E2-B63264506F67}"/>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5F13FAF0-A70E-ECC9-A698-812F3412546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FA374E8-641C-3E98-0976-AE81D585B967}"/>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100221580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ADC-8B5D-A3AF-D977-14C9FCEDA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2FFF50-3F8E-5E39-7468-E6377F120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C41BB83-3515-9C7B-46D3-07FD70F64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9DDDF3-3574-56D8-E09E-94642A26AA41}"/>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6" name="Footer Placeholder 5">
            <a:extLst>
              <a:ext uri="{FF2B5EF4-FFF2-40B4-BE49-F238E27FC236}">
                <a16:creationId xmlns:a16="http://schemas.microsoft.com/office/drawing/2014/main" id="{65F1B98E-F514-B312-1F77-EF1B6E1E7B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2B7474-5446-0FDC-32C9-5CD309B9B196}"/>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395350438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A0A0-6788-B56B-BA85-BD18DB6D25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09405E-8489-FEB3-8930-A63A45DA0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DD233D7-BF1A-A65E-2F7F-800122AE8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CB6CFF-EA87-4CEF-1F36-D1CBE55044F6}"/>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6" name="Footer Placeholder 5">
            <a:extLst>
              <a:ext uri="{FF2B5EF4-FFF2-40B4-BE49-F238E27FC236}">
                <a16:creationId xmlns:a16="http://schemas.microsoft.com/office/drawing/2014/main" id="{A67130C6-3A11-3054-CD97-7306B7EE52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1115C4-6C9D-59EC-62C3-E1BC003802DE}"/>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2195029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DEA7-F516-C61A-434F-E37CD23A0B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FB3A4D-A5DD-231A-9E25-136848A20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5485AB-86BD-7917-DE23-95B7456E362B}"/>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320B8E40-AB8D-889E-6212-1010F49679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9752D1-01A4-15D3-D623-6DBAFBDA68C3}"/>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269878829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AC26D-7210-5D47-EED2-DD76C2A007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BA1C9A-BC8B-B325-AD48-9037E71323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18A5D-38F4-047D-4A0F-1C204E1EE517}"/>
              </a:ext>
            </a:extLst>
          </p:cNvPr>
          <p:cNvSpPr>
            <a:spLocks noGrp="1"/>
          </p:cNvSpPr>
          <p:nvPr>
            <p:ph type="dt" sz="half" idx="10"/>
          </p:nvPr>
        </p:nvSpPr>
        <p:spPr/>
        <p:txBody>
          <a:body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B7F4C4D8-C4E2-1B77-7578-593A513A23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4E8C19-56FF-0477-A1CC-88512CF15344}"/>
              </a:ext>
            </a:extLst>
          </p:cNvPr>
          <p:cNvSpPr>
            <a:spLocks noGrp="1"/>
          </p:cNvSpPr>
          <p:nvPr>
            <p:ph type="sldNum" sz="quarter" idx="12"/>
          </p:nvPr>
        </p:nvSpPr>
        <p:spPr/>
        <p:txBody>
          <a:bodyPr/>
          <a:lstStyle/>
          <a:p>
            <a:fld id="{176A2B01-B9AA-A343-878B-FA0137C3265F}" type="slidenum">
              <a:rPr lang="en-US" smtClean="0"/>
              <a:t>‹#›</a:t>
            </a:fld>
            <a:endParaRPr lang="en-US" dirty="0"/>
          </a:p>
        </p:txBody>
      </p:sp>
    </p:spTree>
    <p:extLst>
      <p:ext uri="{BB962C8B-B14F-4D97-AF65-F5344CB8AC3E}">
        <p14:creationId xmlns:p14="http://schemas.microsoft.com/office/powerpoint/2010/main" val="364882354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86A8-E7DB-8EE8-A8A9-214E52B2E0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01CC3E8-741D-62DA-0D1D-744E37832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9AFB5-7F6A-D2B3-0FF4-925E4440CD6B}"/>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9B1AEFDB-8C19-53CE-80F8-5C884CCD68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18E152-2D53-BFA5-02A9-AFAF0E59CB10}"/>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332909285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CFF3-893E-FDE3-4FA4-5349E9A865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EC217D-319E-31D0-A1C5-621F4B821D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26E55F-9287-7C9F-0A9A-6D94EB2DFAC0}"/>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5EDD90D1-AD6B-DBBD-3994-1C8DFD92B1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8B39ED-690F-3300-D784-F1E5239FABE2}"/>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22378148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53E4-D2EA-EB41-0F62-E450AAFCA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394C1CB-7EAE-EA28-8880-D9E36E79F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0B6A69-8EA0-CDEF-40BF-4E3AC28FFAB9}"/>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984FD1B0-C028-ACEA-E1C4-37984A3FF8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9315CE-DE76-73AC-F170-DB79C75EBC85}"/>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427996941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1550-8213-2E8E-2A44-2A40F746AB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51433-F310-3950-4B57-8F7133CD2E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5055D09-8115-CF64-D40A-A6B43B79B8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F6F055D-9565-FD22-7CFC-1E0BA880CC2A}"/>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6" name="Footer Placeholder 5">
            <a:extLst>
              <a:ext uri="{FF2B5EF4-FFF2-40B4-BE49-F238E27FC236}">
                <a16:creationId xmlns:a16="http://schemas.microsoft.com/office/drawing/2014/main" id="{3432DBA7-F52C-7A68-9F85-693D29D1D2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72729E-4EAA-380F-F894-4983B74D8FC4}"/>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240779124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2922-BAB6-6554-11F5-9CADA33377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364C28-9E05-9A78-F2C4-8A5A0A693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34D035-E595-B16F-7850-D8C269D22F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F34FCE-208E-21F6-6368-59539B1D8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B4B0FA-57D8-3EDE-5551-69435DDADA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23B431-1D86-3600-619A-FC74355DF0DA}"/>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8" name="Footer Placeholder 7">
            <a:extLst>
              <a:ext uri="{FF2B5EF4-FFF2-40B4-BE49-F238E27FC236}">
                <a16:creationId xmlns:a16="http://schemas.microsoft.com/office/drawing/2014/main" id="{46AF038D-242F-C63E-864E-7AA68405E8D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083008-5994-7F2F-295B-D4C8613D1D8B}"/>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272032923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54AB-C706-10CC-408A-6B3B98C3CE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20E3C1-190A-732D-596D-2C554F0021B0}"/>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4" name="Footer Placeholder 3">
            <a:extLst>
              <a:ext uri="{FF2B5EF4-FFF2-40B4-BE49-F238E27FC236}">
                <a16:creationId xmlns:a16="http://schemas.microsoft.com/office/drawing/2014/main" id="{567ED162-CAC7-2A4B-72CA-55D2EE1B9A7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6DCE2C-5602-EEA9-2965-B5C0A5A54824}"/>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3064228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600E-977E-D513-E6D5-5ABD9D9A4A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49D375-CA42-5EAE-1A81-A6AE9A755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096C3F-B888-6B08-12C6-FB83B7FC5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6E6DF1-1648-838B-E59E-1309426A9CFF}"/>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6" name="Footer Placeholder 5">
            <a:extLst>
              <a:ext uri="{FF2B5EF4-FFF2-40B4-BE49-F238E27FC236}">
                <a16:creationId xmlns:a16="http://schemas.microsoft.com/office/drawing/2014/main" id="{84552973-FA86-C753-8889-91410E2CCEB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40A861D-A4DC-860A-3247-12009F5485EE}"/>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247567614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A2B9D-9DED-735C-CCC9-54F8DC987DF5}"/>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3" name="Footer Placeholder 2">
            <a:extLst>
              <a:ext uri="{FF2B5EF4-FFF2-40B4-BE49-F238E27FC236}">
                <a16:creationId xmlns:a16="http://schemas.microsoft.com/office/drawing/2014/main" id="{055BF53F-F3D7-8975-1B17-670CE0A3466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C1C9216-CF32-FCA6-30F6-D33E9B27AAF8}"/>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45301484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79C8-FA40-31BE-BEC7-0C31FC6AFB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786DE3-6CA4-1A0B-9265-2C721E81DE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18E741-9231-37AC-A44D-EA1134A3A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6B1911-CA41-28AD-DC14-626389561FE8}"/>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6" name="Footer Placeholder 5">
            <a:extLst>
              <a:ext uri="{FF2B5EF4-FFF2-40B4-BE49-F238E27FC236}">
                <a16:creationId xmlns:a16="http://schemas.microsoft.com/office/drawing/2014/main" id="{01D80BF8-41F1-D1E4-BF37-398B189E8A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35D8C3-06DE-E720-64C4-BB1DE9367010}"/>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67551628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55F9-BDDA-DD96-C656-1F253398D1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A343901-732B-47D0-A1AF-AFFC45D6F7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CA0D526-274A-4468-A8C0-61D724491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D6ED55-BABA-3DCB-35F0-39BEBBB27F6A}"/>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6" name="Footer Placeholder 5">
            <a:extLst>
              <a:ext uri="{FF2B5EF4-FFF2-40B4-BE49-F238E27FC236}">
                <a16:creationId xmlns:a16="http://schemas.microsoft.com/office/drawing/2014/main" id="{0D22AF7B-627C-8F8A-B596-F72977897A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713259-27A4-9C65-0D9D-BC10866DEF14}"/>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355152270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1316-43CB-E19B-CC9B-E142120A5D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D0059B-5718-3B37-E69B-508E7A036B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B659-DFCA-1908-18F6-633FEDACC090}"/>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717B5F3D-1D6D-DA1F-3516-37D5279C96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57870C-7823-A973-323C-216F69AD2176}"/>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162461419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99E50D-B61F-1086-BF8B-E2320E72F1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4775C8-26D6-8DED-D40C-B194AE9E94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AF0E5B-3BBC-E4A3-4194-D55CB1E8946E}"/>
              </a:ext>
            </a:extLst>
          </p:cNvPr>
          <p:cNvSpPr>
            <a:spLocks noGrp="1"/>
          </p:cNvSpPr>
          <p:nvPr>
            <p:ph type="dt" sz="half" idx="10"/>
          </p:nvPr>
        </p:nvSpPr>
        <p:spPr/>
        <p:txBody>
          <a:body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F6C5AC02-0DA8-5692-2669-64C112CC74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EE9AA1-59AD-D8E1-FFF5-B135581C6B11}"/>
              </a:ext>
            </a:extLst>
          </p:cNvPr>
          <p:cNvSpPr>
            <a:spLocks noGrp="1"/>
          </p:cNvSpPr>
          <p:nvPr>
            <p:ph type="sldNum" sz="quarter" idx="12"/>
          </p:nvPr>
        </p:nvSpPr>
        <p:spPr/>
        <p:txBody>
          <a:bodyPr/>
          <a:lstStyle/>
          <a:p>
            <a:fld id="{EA8FD4DF-DD58-6244-8DDF-A75F21EFA724}" type="slidenum">
              <a:rPr lang="en-US" smtClean="0"/>
              <a:t>‹#›</a:t>
            </a:fld>
            <a:endParaRPr lang="en-US" dirty="0"/>
          </a:p>
        </p:txBody>
      </p:sp>
    </p:spTree>
    <p:extLst>
      <p:ext uri="{BB962C8B-B14F-4D97-AF65-F5344CB8AC3E}">
        <p14:creationId xmlns:p14="http://schemas.microsoft.com/office/powerpoint/2010/main" val="320670624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7453-B29A-9A34-59BE-BB753510F8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1AC4642-8D9E-6068-C24B-F57A51BBE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50357D1-8D92-9C14-0BBA-75993CC794F8}"/>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50FA97CD-8FAD-2A9F-E325-B0E53C768A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080A6A-384A-6B27-678C-F08275953B69}"/>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358579087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60BF-53CE-9E46-BAAE-4661B43250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C6162C-A124-9916-6629-13D582CC08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1EEC6C-A069-9B98-C696-A984213F47E4}"/>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38883832-3C96-BA54-1110-327564EC1E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2D4E6-5795-3148-8BC2-223DF00D458A}"/>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213547926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836C-9986-91FC-8F5F-0B40F2ADC52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AA9271-1671-B420-D3F9-763C5FC78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A4D12B-A60D-08E2-A99C-5F7433164C52}"/>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940C601C-1FE2-54CF-539B-EEBE4B623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D373F1-87E1-8CB9-57BD-5626E6EB012F}"/>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85334376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F1B6-9114-B135-C3DD-D76032DFAE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03D81D-B75F-142F-7455-8CDCBD510A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590B41-320D-B917-9223-B31631767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EC5035-5EC8-5EFC-947D-042B04105610}"/>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6" name="Footer Placeholder 5">
            <a:extLst>
              <a:ext uri="{FF2B5EF4-FFF2-40B4-BE49-F238E27FC236}">
                <a16:creationId xmlns:a16="http://schemas.microsoft.com/office/drawing/2014/main" id="{653FCF11-A72D-838D-9FFB-17AAFCEA40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85EF03-50AA-0D7A-0F5E-8D85ACCE79AE}"/>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115364786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2D18-F09D-811E-C42C-57E0C3AF447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C91152-853D-7F09-5EB0-3CE8C8418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5347F2-A83F-59DD-D008-D184F3822E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9DE33F-E0D8-A767-877B-25600B920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AA2573-6F5E-D49E-0674-F79FE57059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CB6795E-D269-0337-4D18-D546EA484199}"/>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8" name="Footer Placeholder 7">
            <a:extLst>
              <a:ext uri="{FF2B5EF4-FFF2-40B4-BE49-F238E27FC236}">
                <a16:creationId xmlns:a16="http://schemas.microsoft.com/office/drawing/2014/main" id="{8FEA4AE3-33D1-E8FF-B9D7-5D8DF3BDC67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3C17F08-E60F-CADE-DE11-87FC1EB0F21F}"/>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19058509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FE752-AB4E-2621-20B6-7344B3613A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F52D5B-65B9-5444-3CE1-0E55D89F4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D3CA-39A0-BE86-A78E-24FBE85A8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F95D1D-E623-9598-8354-582D62499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5E56E-AD53-A8D3-86E5-68832E008C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2551B8-BBEB-A51F-7D98-7D4A0E346E18}"/>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8" name="Footer Placeholder 7">
            <a:extLst>
              <a:ext uri="{FF2B5EF4-FFF2-40B4-BE49-F238E27FC236}">
                <a16:creationId xmlns:a16="http://schemas.microsoft.com/office/drawing/2014/main" id="{E565046A-DED0-317C-F0A7-7169E7819ED4}"/>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C625B4B-3C76-571B-153E-57E3845ED543}"/>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369715527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1C59-08D1-E454-BF58-2EB4FEA75B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B62588C-6921-91E1-B53E-0FCD6737AE72}"/>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4" name="Footer Placeholder 3">
            <a:extLst>
              <a:ext uri="{FF2B5EF4-FFF2-40B4-BE49-F238E27FC236}">
                <a16:creationId xmlns:a16="http://schemas.microsoft.com/office/drawing/2014/main" id="{F80E7CAF-543C-2FCC-7AD1-0A3ED1E0E2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C568E6-548F-3916-C3F1-0EA0B11C8538}"/>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285406472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86D7F-69F3-A350-FD7B-B0A924C5016F}"/>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3" name="Footer Placeholder 2">
            <a:extLst>
              <a:ext uri="{FF2B5EF4-FFF2-40B4-BE49-F238E27FC236}">
                <a16:creationId xmlns:a16="http://schemas.microsoft.com/office/drawing/2014/main" id="{9A6C1365-3D9E-B71D-27C3-80279057091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9737F88-1500-6750-B37B-FDE23F413F48}"/>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233442601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4BB9-3D48-3303-4663-076475FD5F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D7003D-F285-833C-9E9E-D8E89AAD5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F5FEB7-CE9E-8819-7AC2-E44A376CC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DBAD4F-A515-BB69-DE03-65A82D68F55B}"/>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6" name="Footer Placeholder 5">
            <a:extLst>
              <a:ext uri="{FF2B5EF4-FFF2-40B4-BE49-F238E27FC236}">
                <a16:creationId xmlns:a16="http://schemas.microsoft.com/office/drawing/2014/main" id="{5F09EDE2-9EB2-4104-DAC8-091828C50A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6C65186-0521-6198-9920-C88505527068}"/>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95100933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269D-5307-2242-D3EC-B5EAF3565A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27BA67-83F0-6A1E-878D-92D3FAEA5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D8203E8-3CEE-BC20-D6D7-C31A892A6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FE212B-5963-C184-09E9-55263B05D155}"/>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6" name="Footer Placeholder 5">
            <a:extLst>
              <a:ext uri="{FF2B5EF4-FFF2-40B4-BE49-F238E27FC236}">
                <a16:creationId xmlns:a16="http://schemas.microsoft.com/office/drawing/2014/main" id="{D97AA6BD-385A-268E-AAD3-1371453EF0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B2F758-0FCC-242D-9A90-0FBBBF4491BC}"/>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418609067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84E8-2C94-3D8E-28EC-71DB5BF983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CDF140-A63B-4E96-BE78-106440E03A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4F00F-4CA6-9E20-05C3-07F11CE395FA}"/>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3F807F25-C82B-5DBD-D31C-A261E6382F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7388EE-AE7C-8AE0-B169-F701659BF564}"/>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216430936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CB1BE-9627-D323-956F-CBA0AABC5A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704A8F-CF4C-7D9E-6073-4FE91EF390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933F00-C88F-3917-6FF4-F9C94F5AD1F3}"/>
              </a:ext>
            </a:extLst>
          </p:cNvPr>
          <p:cNvSpPr>
            <a:spLocks noGrp="1"/>
          </p:cNvSpPr>
          <p:nvPr>
            <p:ph type="dt" sz="half" idx="10"/>
          </p:nvPr>
        </p:nvSpPr>
        <p:spPr/>
        <p:txBody>
          <a:body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EED52CB6-7598-EBDF-47D0-8235A26F9D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AA5AC0-F4EE-28CE-C76B-524EA1B9A99F}"/>
              </a:ext>
            </a:extLst>
          </p:cNvPr>
          <p:cNvSpPr>
            <a:spLocks noGrp="1"/>
          </p:cNvSpPr>
          <p:nvPr>
            <p:ph type="sldNum" sz="quarter" idx="12"/>
          </p:nvPr>
        </p:nvSpPr>
        <p:spPr/>
        <p:txBody>
          <a:bodyPr/>
          <a:lstStyle/>
          <a:p>
            <a:fld id="{500105A5-4910-5E4C-8FAD-58071300E998}" type="slidenum">
              <a:rPr lang="en-US" smtClean="0"/>
              <a:t>‹#›</a:t>
            </a:fld>
            <a:endParaRPr lang="en-US" dirty="0"/>
          </a:p>
        </p:txBody>
      </p:sp>
    </p:spTree>
    <p:extLst>
      <p:ext uri="{BB962C8B-B14F-4D97-AF65-F5344CB8AC3E}">
        <p14:creationId xmlns:p14="http://schemas.microsoft.com/office/powerpoint/2010/main" val="75429587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42C-08D1-D9DE-83B0-B5AB13668F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074DB1-C03F-AC89-6FCF-C65176669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763064-BD7D-56B6-3406-D58720A3617F}"/>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05733A1A-EC7D-72D0-4220-937008A01E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DA76B-77CD-A567-399E-FA93CC921AB1}"/>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319096494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760D-38A5-7AE7-A991-AA0E4C685F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3E6DE3-47C0-2777-EE19-222ED4C684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9062B5-9B7A-B4C1-A89C-B4C4101A4BF1}"/>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29FAEC74-4474-96A6-5E53-77C1DE9502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5F5071-2FD3-EA87-8861-C8BC776B26C0}"/>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162206621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CDB8-048C-AB4D-AA3D-448CA5DF4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E03425-578C-2380-1867-2275B2DCA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E88F0-D37F-01DD-FE0A-27B4D09E1739}"/>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C61F752B-3F41-1539-A81D-A8FAD914B9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010F8B-640F-09E4-4748-909790E346EB}"/>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42887553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7575-9C2A-6E12-7E71-7E6C19C9AD9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246F0E-9383-81B2-CA43-1EC7293A84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542359-9680-9CB7-9FF5-A230EF21EC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40E8774-2A3C-5BFF-CD55-121E584F30B3}"/>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6" name="Footer Placeholder 5">
            <a:extLst>
              <a:ext uri="{FF2B5EF4-FFF2-40B4-BE49-F238E27FC236}">
                <a16:creationId xmlns:a16="http://schemas.microsoft.com/office/drawing/2014/main" id="{BF0A8512-08B2-E278-35F5-7E0FB0BC2F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28FCD4-9097-8338-6000-93178B6336C0}"/>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41141276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DF13-910F-DE82-BC76-22CA674FE3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E64783-7A5D-F6E1-ECA7-B501614355A6}"/>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4" name="Footer Placeholder 3">
            <a:extLst>
              <a:ext uri="{FF2B5EF4-FFF2-40B4-BE49-F238E27FC236}">
                <a16:creationId xmlns:a16="http://schemas.microsoft.com/office/drawing/2014/main" id="{D0009E1D-B296-4B9D-5383-20B7CA546432}"/>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FA9BD3F-C33A-B843-BB85-38E854800437}"/>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53285432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6D4E-92B3-1244-D982-F2D6013D244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86CE35-C2CE-423E-53E5-37277FE22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0666B5-5875-6AC8-5614-674ED1B557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B962F5-95C5-952D-8759-F573034D8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00C0D0-F00A-8412-849D-4A7B92B277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A7EF88-A25D-EB0A-74BB-4EB5F0BDF700}"/>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8" name="Footer Placeholder 7">
            <a:extLst>
              <a:ext uri="{FF2B5EF4-FFF2-40B4-BE49-F238E27FC236}">
                <a16:creationId xmlns:a16="http://schemas.microsoft.com/office/drawing/2014/main" id="{9EE34410-6DFC-F0DE-DEB0-649D2D1ED1B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17B997E-59F1-269E-669D-0B66761A7DBD}"/>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266918910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3A9-EA7C-BB67-BAC7-4FC90F2FD0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468BE6-E5D1-953D-2168-82E1990BDD94}"/>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4" name="Footer Placeholder 3">
            <a:extLst>
              <a:ext uri="{FF2B5EF4-FFF2-40B4-BE49-F238E27FC236}">
                <a16:creationId xmlns:a16="http://schemas.microsoft.com/office/drawing/2014/main" id="{7077F49E-7F9D-8809-31DC-FBF8B3DC6A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FB049D0-4CEA-99E7-9B75-EC3B5E401111}"/>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52754346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9A72-E712-7180-A286-76C92982AF04}"/>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3" name="Footer Placeholder 2">
            <a:extLst>
              <a:ext uri="{FF2B5EF4-FFF2-40B4-BE49-F238E27FC236}">
                <a16:creationId xmlns:a16="http://schemas.microsoft.com/office/drawing/2014/main" id="{196F05FE-5C5E-6C76-7228-BB6848BED1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79CC7C-092C-6FA2-9224-B5F8D033D67F}"/>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277357220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0077-D428-D6CF-9E19-61296BD789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BED27-6C5E-FC6B-7AD9-423007265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C44E58-7086-C072-4C27-B1EC35314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AAC2B2-04D7-C69B-10DA-08323FF751C8}"/>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6" name="Footer Placeholder 5">
            <a:extLst>
              <a:ext uri="{FF2B5EF4-FFF2-40B4-BE49-F238E27FC236}">
                <a16:creationId xmlns:a16="http://schemas.microsoft.com/office/drawing/2014/main" id="{F9C3D6CA-39AE-6895-3E00-2B14A9BE94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4135DC-9055-9EAD-FA9B-B4DCB3571D58}"/>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31333443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812B-FCB0-C51F-2613-1F4A6503EA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25A56E-42D1-54C9-F290-A2374D43F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1061E99-C654-9480-2563-873FCF6CE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4543E1-D431-4AEE-87B2-0F445E4B207A}"/>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6" name="Footer Placeholder 5">
            <a:extLst>
              <a:ext uri="{FF2B5EF4-FFF2-40B4-BE49-F238E27FC236}">
                <a16:creationId xmlns:a16="http://schemas.microsoft.com/office/drawing/2014/main" id="{310B2D5A-8F75-4AA1-C3FB-10A6E1BDCA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6EE4AF-337C-4A81-93F7-3AC129A4B90B}"/>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267785155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097-3675-3A81-3A80-4E242DE93D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F5C26D-7F51-66EF-83C9-E74C59A321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8389F0-9CAA-BB46-6A84-2B8B36B7BFB3}"/>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A03E380C-9D90-C667-E490-BB0DFAE80A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C5F4F7-4C94-5DFD-9C79-54312F060BAC}"/>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112767104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2BDB2-E7B5-F59A-A32D-0D0E15D8E56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21B85-42B9-E056-E23A-1DE9F65C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CCA426-17CD-039F-C9D8-024DC9DDA0E7}"/>
              </a:ext>
            </a:extLst>
          </p:cNvPr>
          <p:cNvSpPr>
            <a:spLocks noGrp="1"/>
          </p:cNvSpPr>
          <p:nvPr>
            <p:ph type="dt" sz="half" idx="10"/>
          </p:nvPr>
        </p:nvSpPr>
        <p:spPr/>
        <p:txBody>
          <a:body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AC6E016E-A097-99B9-2F8D-84EB11E22D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949FFE-D877-D814-2E17-60CB9F33C24D}"/>
              </a:ext>
            </a:extLst>
          </p:cNvPr>
          <p:cNvSpPr>
            <a:spLocks noGrp="1"/>
          </p:cNvSpPr>
          <p:nvPr>
            <p:ph type="sldNum" sz="quarter" idx="12"/>
          </p:nvPr>
        </p:nvSpPr>
        <p:spPr/>
        <p:txBody>
          <a:bodyPr/>
          <a:lstStyle/>
          <a:p>
            <a:fld id="{73947AB0-D534-5143-BD76-80853E476EFE}" type="slidenum">
              <a:rPr lang="en-US" smtClean="0"/>
              <a:t>‹#›</a:t>
            </a:fld>
            <a:endParaRPr lang="en-US" dirty="0"/>
          </a:p>
        </p:txBody>
      </p:sp>
    </p:spTree>
    <p:extLst>
      <p:ext uri="{BB962C8B-B14F-4D97-AF65-F5344CB8AC3E}">
        <p14:creationId xmlns:p14="http://schemas.microsoft.com/office/powerpoint/2010/main" val="21478027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B013-C1A6-4F40-7B2B-CC773DBC71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E02F89-F6BF-459B-4E3B-84661E4C7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2A645BD-4B1B-D058-7C50-30D35B138D3D}"/>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E3DC6301-EE83-7304-FD65-9A95B6505F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7923B7-4352-5545-82AE-29D2614B9E36}"/>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16472681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A8BB-800F-815A-90D5-C583D07E14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5718A8-0C13-EF86-9E83-9BF8D014C2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F63D2B-3679-151D-171B-35AF433B7502}"/>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4E65A491-B85A-AEEA-BF51-A65167AAB4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6C594D-4601-C651-3483-044A9CDAB615}"/>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04049815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C39D-50EB-98FE-7C28-86907B9B3F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91A3C4-E36F-0A21-4A63-7FB4DA6750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56A5D7-EC3A-FC80-BFB8-7CAE5CDDAA9C}"/>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2FE0A969-47F9-A4F2-0D42-66A3032BC5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78CF6A-A9B1-5743-6248-AA26D7A7AA33}"/>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25870405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F2E9D-35E5-B542-4110-CCE691A7F8AA}"/>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3" name="Footer Placeholder 2">
            <a:extLst>
              <a:ext uri="{FF2B5EF4-FFF2-40B4-BE49-F238E27FC236}">
                <a16:creationId xmlns:a16="http://schemas.microsoft.com/office/drawing/2014/main" id="{D2ED6AC8-8457-BFDE-3B61-F41B008A7010}"/>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4B3914CB-91FA-61A6-2FE7-437E0F90DAD1}"/>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135194012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58D3-1BD7-D19E-732F-341D94715C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F2EB88-E70B-9334-B182-0DC218B5AA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635966-A21D-DF13-0D2C-B67568438C0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6159867-2F71-CD23-C94A-BA13DE83FAD0}"/>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6" name="Footer Placeholder 5">
            <a:extLst>
              <a:ext uri="{FF2B5EF4-FFF2-40B4-BE49-F238E27FC236}">
                <a16:creationId xmlns:a16="http://schemas.microsoft.com/office/drawing/2014/main" id="{9245B2C5-1E31-CACB-768B-122BA230C9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AA47BD-5320-3D95-AA09-C23D53E78913}"/>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48247703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2473-5B90-C126-FAB1-746A041659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E4E273-627F-ACAB-138C-24B395A8F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C3805C-A0C3-C0B4-8FC3-CAE0C17EC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0EFDB0-1654-27DE-CB1D-28A719062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84AFB3-B753-7392-192C-4BF483D0790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B2F183-E624-9DCA-F05C-3604356050A6}"/>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8" name="Footer Placeholder 7">
            <a:extLst>
              <a:ext uri="{FF2B5EF4-FFF2-40B4-BE49-F238E27FC236}">
                <a16:creationId xmlns:a16="http://schemas.microsoft.com/office/drawing/2014/main" id="{C653684A-FC37-5AEF-A1C9-E4AAEB3830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D0BF85E-1CA5-DFE1-8202-140563108A29}"/>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102517972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87CB-E3AD-8AB1-9E5F-F4EF674C688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A636A-093C-F9AC-532E-4F30E36E0588}"/>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4" name="Footer Placeholder 3">
            <a:extLst>
              <a:ext uri="{FF2B5EF4-FFF2-40B4-BE49-F238E27FC236}">
                <a16:creationId xmlns:a16="http://schemas.microsoft.com/office/drawing/2014/main" id="{386F0C81-4529-706C-B081-31150CF6016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1758D69-671B-175D-2FD9-E9E6C56602D3}"/>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197974763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A73BE-1BBC-7CD2-5A61-DF3D28F0836D}"/>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3" name="Footer Placeholder 2">
            <a:extLst>
              <a:ext uri="{FF2B5EF4-FFF2-40B4-BE49-F238E27FC236}">
                <a16:creationId xmlns:a16="http://schemas.microsoft.com/office/drawing/2014/main" id="{3F5C1CC5-8B9C-EF2A-5D70-724D79DD6A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0D779D-1296-8E97-29D7-D3E7BD105034}"/>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96135711"/>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4517-CF8A-C756-F960-7442BCAFE1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FC56F1-58AA-4984-2E71-F55620412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B3C4A2C-A2F9-7AE2-C14B-AD29D0201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9792C2-77E9-2A7C-9ED8-47C781FFEA36}"/>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6" name="Footer Placeholder 5">
            <a:extLst>
              <a:ext uri="{FF2B5EF4-FFF2-40B4-BE49-F238E27FC236}">
                <a16:creationId xmlns:a16="http://schemas.microsoft.com/office/drawing/2014/main" id="{E7FBD5B4-71F3-44F7-F450-12327BAA9E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857025-9D1A-8E57-3846-5E099A914068}"/>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237374477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E3-3821-132F-D4AE-20242DB3E8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60FC4F-7628-91E9-CAD4-7C034F1B2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ADBBD-7511-21FA-A79B-5BD1DC72A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08C797-AC1A-DA74-B738-3EF0703ABA54}"/>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6" name="Footer Placeholder 5">
            <a:extLst>
              <a:ext uri="{FF2B5EF4-FFF2-40B4-BE49-F238E27FC236}">
                <a16:creationId xmlns:a16="http://schemas.microsoft.com/office/drawing/2014/main" id="{3577DDE5-A0C0-4202-E5DB-25C16F24D4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C18D76-F237-67BF-8621-448460FEF0C9}"/>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205726558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D260-ABB5-D053-75D8-A955BDF2ADC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1213D4-94AE-1275-C29C-BE37F06195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E80C88-9BF3-AF3E-A15B-6FE37448A2F4}"/>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C518173C-E0CE-2D37-C45E-5722AF4E1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68E171-42F0-84AB-BFEB-CA2B42604CA9}"/>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228234860"/>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99BBC3-AFA3-34EA-B32A-A890988825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BEF1DB-132E-BC57-D009-5242D09E1F5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448B6-F48B-CFDA-4473-1BA55F4F0B41}"/>
              </a:ext>
            </a:extLst>
          </p:cNvPr>
          <p:cNvSpPr>
            <a:spLocks noGrp="1"/>
          </p:cNvSpPr>
          <p:nvPr>
            <p:ph type="dt" sz="half" idx="10"/>
          </p:nvPr>
        </p:nvSpPr>
        <p:spPr/>
        <p:txBody>
          <a:body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68D35118-CC21-AC64-3DE5-407644484A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5C267B-716E-5DBD-D8C5-A7BF0F633B11}"/>
              </a:ext>
            </a:extLst>
          </p:cNvPr>
          <p:cNvSpPr>
            <a:spLocks noGrp="1"/>
          </p:cNvSpPr>
          <p:nvPr>
            <p:ph type="sldNum" sz="quarter" idx="12"/>
          </p:nvPr>
        </p:nvSpPr>
        <p:spPr/>
        <p:txBody>
          <a:bodyPr/>
          <a:lstStyle/>
          <a:p>
            <a:fld id="{EAFA32F1-70F0-6C4B-88E7-F63ABE1AEBE0}" type="slidenum">
              <a:rPr lang="en-US" smtClean="0"/>
              <a:t>‹#›</a:t>
            </a:fld>
            <a:endParaRPr lang="en-US" dirty="0"/>
          </a:p>
        </p:txBody>
      </p:sp>
    </p:spTree>
    <p:extLst>
      <p:ext uri="{BB962C8B-B14F-4D97-AF65-F5344CB8AC3E}">
        <p14:creationId xmlns:p14="http://schemas.microsoft.com/office/powerpoint/2010/main" val="394756746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87C7-972D-F720-82A5-599AC9E869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4BA904-B3DC-6DDB-B1F4-CD12A2A2C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70A5E5-CC2D-E1CA-8A13-181ECB1B35C9}"/>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BEE0ED5D-419A-A955-905A-1200A2A19E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454FEF-3430-4BEF-58B0-834FA833DE65}"/>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244671243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096F-F2D4-919A-8780-CFF1D518B7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E32B1B-17F1-48A6-D93A-BEB496BE348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BC5B45-59B1-8760-F5E9-AF1F115A0455}"/>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1768DA68-F9DF-5FC5-09BF-16FBB3A6D3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769CB8-A2EB-653E-92A8-87C500CBA057}"/>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138170193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A19C-0AF5-3186-CA16-3CA0CA05D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F75411-51BF-4F93-2871-459A08AAC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9C6FB3-9128-14D0-290F-11E5CFDF0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E12BC-1839-6A0D-7F74-7BDF1E2C6D5A}"/>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6" name="Footer Placeholder 5">
            <a:extLst>
              <a:ext uri="{FF2B5EF4-FFF2-40B4-BE49-F238E27FC236}">
                <a16:creationId xmlns:a16="http://schemas.microsoft.com/office/drawing/2014/main" id="{007ED364-C541-9247-9EB1-844272926A9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329C859-5705-F906-97AE-3E396B1576DB}"/>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1752391864"/>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12F1-3F83-4831-FA82-E6CB8A2C3D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59F633-9E6B-A26C-6FFB-477D5560B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968B33-9AA5-21B5-D9A4-61CE07688215}"/>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4387AB3D-5319-3470-8D9C-7B8D1F0486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75E1FA-8BFC-F628-DF95-485301DD4415}"/>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11958354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43C9-9E35-5265-E9C4-45B5D1EF02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840C2B-CB10-A315-DEE9-E1AF66BFED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075162-7A6C-6E4A-9B5C-0B5B4236A6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67747E-323F-80DB-6E80-AEEBE28BE067}"/>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6" name="Footer Placeholder 5">
            <a:extLst>
              <a:ext uri="{FF2B5EF4-FFF2-40B4-BE49-F238E27FC236}">
                <a16:creationId xmlns:a16="http://schemas.microsoft.com/office/drawing/2014/main" id="{41DAC440-C6A3-6F76-7D92-AFE39ECEF6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EF872C-2DFE-9533-6219-2985942D9A7C}"/>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359328408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33D4-709A-0C11-15CB-91EC1BA0487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936D33-902B-E4FE-113A-23F0673C4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D61C98-E26D-CB87-D1A2-7CD6EF7EFB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0714CE-22E3-13D3-3A3E-5B293FC2D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C5F967-E4B8-1EF6-8DA7-E0D313CD6B2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9EE263-B0EB-C4E4-F307-8B2264A70585}"/>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8" name="Footer Placeholder 7">
            <a:extLst>
              <a:ext uri="{FF2B5EF4-FFF2-40B4-BE49-F238E27FC236}">
                <a16:creationId xmlns:a16="http://schemas.microsoft.com/office/drawing/2014/main" id="{E18DE236-388A-E740-C42F-075350CC84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DBB5F36-2F0D-FB31-A2A1-D383D723AE47}"/>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291603276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8CD3-EB14-881E-41AA-BE1AD7D51F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41D21D9-D194-F873-F771-F21F682BBCF4}"/>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4" name="Footer Placeholder 3">
            <a:extLst>
              <a:ext uri="{FF2B5EF4-FFF2-40B4-BE49-F238E27FC236}">
                <a16:creationId xmlns:a16="http://schemas.microsoft.com/office/drawing/2014/main" id="{62BD4FDD-B40F-8C94-82DB-885E6D42E4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C16D06-A42B-ECEB-4399-F55E850F4002}"/>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112259099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CAB789-7509-23CB-04FE-C963A1649C43}"/>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3" name="Footer Placeholder 2">
            <a:extLst>
              <a:ext uri="{FF2B5EF4-FFF2-40B4-BE49-F238E27FC236}">
                <a16:creationId xmlns:a16="http://schemas.microsoft.com/office/drawing/2014/main" id="{EDF6DF30-3B29-3845-8AE7-E5BF236CD66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3D638A0-B564-1675-A9AF-AA16CB8970F8}"/>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8363445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4FFC-FEC9-F870-1355-76D72C2B06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89C416-A88E-41BB-A1D2-4550E4A9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C415BD-CBF1-D674-38B0-4768EDE0E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0BA285-D3C4-B0E4-AF9F-F82511C26CA6}"/>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6" name="Footer Placeholder 5">
            <a:extLst>
              <a:ext uri="{FF2B5EF4-FFF2-40B4-BE49-F238E27FC236}">
                <a16:creationId xmlns:a16="http://schemas.microsoft.com/office/drawing/2014/main" id="{7B2DE3DE-DD8B-108B-828A-992B3062E1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1E80C8-F933-48AC-B677-45FD51D07A3F}"/>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10463978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820D-BF23-E43F-C985-D4507184EF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E2624C-E8D9-666D-4D87-6F0C09870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824D7E6-F331-672E-D72B-D1C37F554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146BDC-F27A-AD62-CFFD-7FACB3D0740D}"/>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6" name="Footer Placeholder 5">
            <a:extLst>
              <a:ext uri="{FF2B5EF4-FFF2-40B4-BE49-F238E27FC236}">
                <a16:creationId xmlns:a16="http://schemas.microsoft.com/office/drawing/2014/main" id="{D6065964-4EF2-FB66-BBE6-CF39685393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C92775-4955-CD11-527D-0F1EF8AB1B43}"/>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2844690324"/>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50E8-57ED-7C7A-357B-3736158F09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AD4DD3-FF8D-A501-4276-BC457F209E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9A08E0-DD92-3C07-E270-FB8ACFD4289A}"/>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E464C932-CC4D-5F89-8785-B810333BC1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9C7A55-9E60-F8BC-F10E-0650CC1F21E7}"/>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239374226"/>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02C98E-290E-7358-4CE3-9DBC631FE9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B92EB3-79AD-CBEB-D75D-FB00880EA9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8C63E8-BBA7-09A7-479C-9EEA2E9B814A}"/>
              </a:ext>
            </a:extLst>
          </p:cNvPr>
          <p:cNvSpPr>
            <a:spLocks noGrp="1"/>
          </p:cNvSpPr>
          <p:nvPr>
            <p:ph type="dt" sz="half" idx="10"/>
          </p:nvPr>
        </p:nvSpPr>
        <p:spPr/>
        <p:txBody>
          <a:body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1ADA06A9-2C4A-BFF8-632E-A658C12606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0EC34-75F0-894E-3E16-2145D9637529}"/>
              </a:ext>
            </a:extLst>
          </p:cNvPr>
          <p:cNvSpPr>
            <a:spLocks noGrp="1"/>
          </p:cNvSpPr>
          <p:nvPr>
            <p:ph type="sldNum" sz="quarter" idx="12"/>
          </p:nvPr>
        </p:nvSpPr>
        <p:spPr/>
        <p:txBody>
          <a:bodyPr/>
          <a:lstStyle/>
          <a:p>
            <a:fld id="{09DF13B7-D4AE-5D4C-AFB1-2AA252F23F0F}" type="slidenum">
              <a:rPr lang="en-US" smtClean="0"/>
              <a:t>‹#›</a:t>
            </a:fld>
            <a:endParaRPr lang="en-US" dirty="0"/>
          </a:p>
        </p:txBody>
      </p:sp>
    </p:spTree>
    <p:extLst>
      <p:ext uri="{BB962C8B-B14F-4D97-AF65-F5344CB8AC3E}">
        <p14:creationId xmlns:p14="http://schemas.microsoft.com/office/powerpoint/2010/main" val="337274760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24E3-9830-DF56-2502-5388C68DD3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CB37DA-DF6D-6CBF-542B-19B8CA224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6352D5-4612-1FD6-77AA-CA08787EB5EF}"/>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5CF51F58-D769-7AF7-ECB9-9691B0A92A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CDC8A2-B2C9-1E08-2134-9B7CE4207E3A}"/>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49163651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E757-E70F-3F2E-AC11-0A6C2BCC3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85A522-9D12-7F42-147F-6539E7644B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9950B8B-4FCD-E4D4-A39F-52A9366EB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1215D-DF4E-3463-0F68-A73C98C4D5AC}"/>
              </a:ext>
            </a:extLst>
          </p:cNvPr>
          <p:cNvSpPr>
            <a:spLocks noGrp="1"/>
          </p:cNvSpPr>
          <p:nvPr>
            <p:ph type="dt" sz="half" idx="10"/>
          </p:nvPr>
        </p:nvSpPr>
        <p:spPr/>
        <p:txBody>
          <a:bodyPr/>
          <a:lstStyle/>
          <a:p>
            <a:fld id="{6922AF96-3AD1-429B-B583-5AE74606A54E}" type="datetimeFigureOut">
              <a:rPr lang="en-IN" smtClean="0"/>
              <a:t>20-09-2023</a:t>
            </a:fld>
            <a:endParaRPr lang="en-IN" dirty="0"/>
          </a:p>
        </p:txBody>
      </p:sp>
      <p:sp>
        <p:nvSpPr>
          <p:cNvPr id="6" name="Footer Placeholder 5">
            <a:extLst>
              <a:ext uri="{FF2B5EF4-FFF2-40B4-BE49-F238E27FC236}">
                <a16:creationId xmlns:a16="http://schemas.microsoft.com/office/drawing/2014/main" id="{C5CB7ADB-87D9-C1E4-C74C-2CD23BF637D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7ABB64F-55FF-550A-A822-3CE8820870CD}"/>
              </a:ext>
            </a:extLst>
          </p:cNvPr>
          <p:cNvSpPr>
            <a:spLocks noGrp="1"/>
          </p:cNvSpPr>
          <p:nvPr>
            <p:ph type="sldNum" sz="quarter" idx="12"/>
          </p:nvPr>
        </p:nvSpPr>
        <p:spPr/>
        <p:txBody>
          <a:bodyPr/>
          <a:lstStyle/>
          <a:p>
            <a:fld id="{D869CA97-1D93-4B7D-BF34-6AA75B0BBC5E}" type="slidenum">
              <a:rPr lang="en-IN" smtClean="0"/>
              <a:t>‹#›</a:t>
            </a:fld>
            <a:endParaRPr lang="en-IN" dirty="0"/>
          </a:p>
        </p:txBody>
      </p:sp>
    </p:spTree>
    <p:extLst>
      <p:ext uri="{BB962C8B-B14F-4D97-AF65-F5344CB8AC3E}">
        <p14:creationId xmlns:p14="http://schemas.microsoft.com/office/powerpoint/2010/main" val="3013140818"/>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8D8-47C7-2271-4837-D57EF88A56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0BD168-8A40-3BDE-536B-6AA135E37C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3A3509-10BC-BFE8-FAA3-E175893855F6}"/>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96BFF0B3-D031-729C-DFBD-C75272B919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9A3282-BE3C-8F53-4574-4FF220C5B1BA}"/>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956834433"/>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B10E-C9F2-E6CF-AC25-931AC056F3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50E1013-C86F-1D78-A27D-BE5A1137B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576B71-ADF5-25FB-2019-6DBA11D92621}"/>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CFC034E6-47FB-FFAE-8452-27319860E9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E721BD-B307-EF64-B634-58F3ACB6A16F}"/>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304993945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31E0-AAF0-1A13-0FC2-FBCB8E8B71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DB0C60-B7F2-F57C-3152-CABD49571C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0DAA43-A9A6-23AE-094D-B6CEEEB190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0452B70-F71E-6DDF-3430-B437131AE4F4}"/>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6" name="Footer Placeholder 5">
            <a:extLst>
              <a:ext uri="{FF2B5EF4-FFF2-40B4-BE49-F238E27FC236}">
                <a16:creationId xmlns:a16="http://schemas.microsoft.com/office/drawing/2014/main" id="{0CF27C9C-6238-2D3B-C677-FC775BF209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7DC8D5-436A-C59D-EF76-3B38E27D80AF}"/>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101321988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5DD3-2960-ACFE-16A9-D852FE991C9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DE98FF-E634-A3B5-8E86-1D8B7A0A1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3D8EC4-AF65-DE72-5980-09CE5291BC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AC5733-A261-A2A7-8B9B-D12985BF7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4931F1-B59C-B5CA-DC20-DFDC6596D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DA6C93-9CC1-8DE1-DFF7-8C8E7067BB55}"/>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8" name="Footer Placeholder 7">
            <a:extLst>
              <a:ext uri="{FF2B5EF4-FFF2-40B4-BE49-F238E27FC236}">
                <a16:creationId xmlns:a16="http://schemas.microsoft.com/office/drawing/2014/main" id="{37006328-992D-E6EA-1C61-554ACB580FC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075FE3-C24E-F0A4-CC82-AB1715F0395D}"/>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193508321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75CF-2187-E17F-0823-E6B6E7D68C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692B07-C94D-2911-AE8F-94489F51C43D}"/>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4" name="Footer Placeholder 3">
            <a:extLst>
              <a:ext uri="{FF2B5EF4-FFF2-40B4-BE49-F238E27FC236}">
                <a16:creationId xmlns:a16="http://schemas.microsoft.com/office/drawing/2014/main" id="{3B04144B-B483-5D60-58B6-794A61C8B4B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D76C2F-340C-32EC-16B0-47BF1D355BE5}"/>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226365245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BE579-0B25-6823-7CC0-719CA621E81E}"/>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3" name="Footer Placeholder 2">
            <a:extLst>
              <a:ext uri="{FF2B5EF4-FFF2-40B4-BE49-F238E27FC236}">
                <a16:creationId xmlns:a16="http://schemas.microsoft.com/office/drawing/2014/main" id="{FBBDF587-FD11-8B44-256B-3EBA8B162D9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1EB15B0-7DB4-CA03-1897-BB603044E2CE}"/>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56205296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2F54-7EA5-776C-10E4-57987F8AA6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358B4E1-AA40-F863-E1BC-5860CDC0F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5261D2-1536-5DCA-CC91-D4882CAED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2F1DE0-B413-21A3-657F-AE45FD9985B5}"/>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6" name="Footer Placeholder 5">
            <a:extLst>
              <a:ext uri="{FF2B5EF4-FFF2-40B4-BE49-F238E27FC236}">
                <a16:creationId xmlns:a16="http://schemas.microsoft.com/office/drawing/2014/main" id="{3B7A8809-6E73-B63C-E8C9-C015F75C19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C3766C0-24D2-B731-CA78-73ACA63A0E23}"/>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3573451776"/>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ED2C-4B53-14E0-610F-EEB2D3F69C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9BF892-037D-03F7-B084-D13145272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57C12E0-93E5-1E91-C3CF-BD08C3697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FE8CE4-6ACA-F074-AAB2-D4B96B7933BB}"/>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6" name="Footer Placeholder 5">
            <a:extLst>
              <a:ext uri="{FF2B5EF4-FFF2-40B4-BE49-F238E27FC236}">
                <a16:creationId xmlns:a16="http://schemas.microsoft.com/office/drawing/2014/main" id="{FA41BDB1-E65F-075F-4ECA-C963984A49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761224-7D2F-C180-DB65-5E1E54291472}"/>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62889988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8C4F-E4BB-5DAD-A38E-CD5D4A9B8E1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09A30F1-956B-193D-7A75-90843E27AD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86CCC3-F269-145A-46A9-A6BF8C3C52BC}"/>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965B9176-624F-4653-8BB2-1D04CA2705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2FD25-98B8-7576-CBFE-5A29535CD38F}"/>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34809614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9756AF-0C06-EE5F-5261-16D377082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29630B-4990-EFF2-3CCB-B5BA5F2434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06ECC2-D87F-B2BC-143F-54B3E8EE8510}"/>
              </a:ext>
            </a:extLst>
          </p:cNvPr>
          <p:cNvSpPr>
            <a:spLocks noGrp="1"/>
          </p:cNvSpPr>
          <p:nvPr>
            <p:ph type="dt" sz="half" idx="10"/>
          </p:nvPr>
        </p:nvSpPr>
        <p:spPr/>
        <p:txBody>
          <a:body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67FB3E08-567B-438C-97C6-D9EDB31AD0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A84A61-1B41-138D-14B3-4F38835711FC}"/>
              </a:ext>
            </a:extLst>
          </p:cNvPr>
          <p:cNvSpPr>
            <a:spLocks noGrp="1"/>
          </p:cNvSpPr>
          <p:nvPr>
            <p:ph type="sldNum" sz="quarter" idx="12"/>
          </p:nvPr>
        </p:nvSpPr>
        <p:spPr/>
        <p:txBody>
          <a:bodyPr/>
          <a:lstStyle/>
          <a:p>
            <a:fld id="{2D46EFE1-9805-EF40-BF09-D9E3503E7BFD}" type="slidenum">
              <a:rPr lang="en-US" smtClean="0"/>
              <a:t>‹#›</a:t>
            </a:fld>
            <a:endParaRPr lang="en-US" dirty="0"/>
          </a:p>
        </p:txBody>
      </p:sp>
    </p:spTree>
    <p:extLst>
      <p:ext uri="{BB962C8B-B14F-4D97-AF65-F5344CB8AC3E}">
        <p14:creationId xmlns:p14="http://schemas.microsoft.com/office/powerpoint/2010/main" val="227436723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D2386-301E-0021-A38C-824176167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256D00-DED8-62D0-9811-6C23995E1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30161-5E58-3BD0-BB44-2EFABBBE6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22AF96-3AD1-429B-B583-5AE74606A54E}" type="datetimeFigureOut">
              <a:rPr lang="en-IN" smtClean="0"/>
              <a:t>20-09-2023</a:t>
            </a:fld>
            <a:endParaRPr lang="en-IN" dirty="0"/>
          </a:p>
        </p:txBody>
      </p:sp>
      <p:sp>
        <p:nvSpPr>
          <p:cNvPr id="5" name="Footer Placeholder 4">
            <a:extLst>
              <a:ext uri="{FF2B5EF4-FFF2-40B4-BE49-F238E27FC236}">
                <a16:creationId xmlns:a16="http://schemas.microsoft.com/office/drawing/2014/main" id="{2455EAA4-771D-6D01-298B-0357ED1DF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 name="Slide Number Placeholder 5">
            <a:extLst>
              <a:ext uri="{FF2B5EF4-FFF2-40B4-BE49-F238E27FC236}">
                <a16:creationId xmlns:a16="http://schemas.microsoft.com/office/drawing/2014/main" id="{F262FA6F-FF96-3F8F-9926-A5548B406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69CA97-1D93-4B7D-BF34-6AA75B0BBC5E}" type="slidenum">
              <a:rPr lang="en-IN" smtClean="0"/>
              <a:t>‹#›</a:t>
            </a:fld>
            <a:endParaRPr lang="en-IN" dirty="0"/>
          </a:p>
        </p:txBody>
      </p:sp>
    </p:spTree>
    <p:extLst>
      <p:ext uri="{BB962C8B-B14F-4D97-AF65-F5344CB8AC3E}">
        <p14:creationId xmlns:p14="http://schemas.microsoft.com/office/powerpoint/2010/main" val="379430171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99127-AD4C-462B-8256-10ADC1B07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9DC87A-033D-46A3-881C-1E29697E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D7E5B-E597-443E-9EBA-578EF0A20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F50E2B-B1D2-4965-81BB-8E8805D6EBBF}" type="datetimeFigureOut">
              <a:rPr lang="en-US" smtClean="0"/>
              <a:t>9/20/2023</a:t>
            </a:fld>
            <a:endParaRPr lang="en-US" dirty="0"/>
          </a:p>
        </p:txBody>
      </p:sp>
      <p:sp>
        <p:nvSpPr>
          <p:cNvPr id="5" name="Footer Placeholder 4">
            <a:extLst>
              <a:ext uri="{FF2B5EF4-FFF2-40B4-BE49-F238E27FC236}">
                <a16:creationId xmlns:a16="http://schemas.microsoft.com/office/drawing/2014/main" id="{5BD39432-F3C1-4B0F-9827-518D2B17E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68636C15-107A-4305-95F8-691C0930E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23E090-0ED6-43E2-BBC7-969753F4089A}" type="slidenum">
              <a:rPr lang="en-US" smtClean="0"/>
              <a:t>‹#›</a:t>
            </a:fld>
            <a:endParaRPr lang="en-US" dirty="0"/>
          </a:p>
        </p:txBody>
      </p:sp>
    </p:spTree>
    <p:extLst>
      <p:ext uri="{BB962C8B-B14F-4D97-AF65-F5344CB8AC3E}">
        <p14:creationId xmlns:p14="http://schemas.microsoft.com/office/powerpoint/2010/main" val="125383062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E172-DA4D-D4CC-7314-35F312C32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D37AE-9A0A-8B7B-6B14-14E5956D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B0038-2356-98DF-BBDC-F937F2D3D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A64C18-CF79-3540-B92E-F399AFA28AF4}" type="datetimeFigureOut">
              <a:rPr lang="en-US" smtClean="0"/>
              <a:t>9/20/2023</a:t>
            </a:fld>
            <a:endParaRPr lang="en-US" dirty="0"/>
          </a:p>
        </p:txBody>
      </p:sp>
      <p:sp>
        <p:nvSpPr>
          <p:cNvPr id="5" name="Footer Placeholder 4">
            <a:extLst>
              <a:ext uri="{FF2B5EF4-FFF2-40B4-BE49-F238E27FC236}">
                <a16:creationId xmlns:a16="http://schemas.microsoft.com/office/drawing/2014/main" id="{1BE9775C-63C1-C3A6-2B70-78DBF365F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2069C3F5-6458-2E9C-747D-5B93638B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A2B01-B9AA-A343-878B-FA0137C3265F}" type="slidenum">
              <a:rPr lang="en-US" smtClean="0"/>
              <a:t>‹#›</a:t>
            </a:fld>
            <a:endParaRPr lang="en-US" dirty="0"/>
          </a:p>
        </p:txBody>
      </p:sp>
    </p:spTree>
    <p:extLst>
      <p:ext uri="{BB962C8B-B14F-4D97-AF65-F5344CB8AC3E}">
        <p14:creationId xmlns:p14="http://schemas.microsoft.com/office/powerpoint/2010/main" val="32152362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153A7-F29B-2113-3B4E-FD226AFFC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5C5D81-AC88-E84C-62A1-0170AAE57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F5CC31-FE65-BE59-7BD7-8E7332021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C6649E-1BB7-2649-BE21-9086BF131827}" type="datetimeFigureOut">
              <a:rPr lang="en-US" smtClean="0"/>
              <a:t>9/20/2023</a:t>
            </a:fld>
            <a:endParaRPr lang="en-US" dirty="0"/>
          </a:p>
        </p:txBody>
      </p:sp>
      <p:sp>
        <p:nvSpPr>
          <p:cNvPr id="5" name="Footer Placeholder 4">
            <a:extLst>
              <a:ext uri="{FF2B5EF4-FFF2-40B4-BE49-F238E27FC236}">
                <a16:creationId xmlns:a16="http://schemas.microsoft.com/office/drawing/2014/main" id="{411C4A13-A095-DA4A-D901-2CF56D3C1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835AFC43-C9B0-7C90-A2D3-4410F25E3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8FD4DF-DD58-6244-8DDF-A75F21EFA724}" type="slidenum">
              <a:rPr lang="en-US" smtClean="0"/>
              <a:t>‹#›</a:t>
            </a:fld>
            <a:endParaRPr lang="en-US" dirty="0"/>
          </a:p>
        </p:txBody>
      </p:sp>
    </p:spTree>
    <p:extLst>
      <p:ext uri="{BB962C8B-B14F-4D97-AF65-F5344CB8AC3E}">
        <p14:creationId xmlns:p14="http://schemas.microsoft.com/office/powerpoint/2010/main" val="254663732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FD5B7-87ED-9FC4-05ED-6556D841B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BBFE35-9AA5-D769-7A07-F5F2638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CE3A5E-5F62-BED6-C284-022EFC3DF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704C47-3352-C64D-91F1-89B138A6273E}" type="datetimeFigureOut">
              <a:rPr lang="en-US" smtClean="0"/>
              <a:t>9/20/2023</a:t>
            </a:fld>
            <a:endParaRPr lang="en-US" dirty="0"/>
          </a:p>
        </p:txBody>
      </p:sp>
      <p:sp>
        <p:nvSpPr>
          <p:cNvPr id="5" name="Footer Placeholder 4">
            <a:extLst>
              <a:ext uri="{FF2B5EF4-FFF2-40B4-BE49-F238E27FC236}">
                <a16:creationId xmlns:a16="http://schemas.microsoft.com/office/drawing/2014/main" id="{1881651E-18D9-7D72-5E01-0EB8C752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EFD15831-2CBD-CFE1-72EF-80C9C1037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0105A5-4910-5E4C-8FAD-58071300E998}" type="slidenum">
              <a:rPr lang="en-US" smtClean="0"/>
              <a:t>‹#›</a:t>
            </a:fld>
            <a:endParaRPr lang="en-US" dirty="0"/>
          </a:p>
        </p:txBody>
      </p:sp>
    </p:spTree>
    <p:extLst>
      <p:ext uri="{BB962C8B-B14F-4D97-AF65-F5344CB8AC3E}">
        <p14:creationId xmlns:p14="http://schemas.microsoft.com/office/powerpoint/2010/main" val="13534829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BE3124-E505-8D33-8E7C-D65B8F5AC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8CF5A2-F900-BEC8-888B-965E46F8E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C97EAF-98F0-339F-84FA-F569F7F6B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40EE48-74C1-D241-B22B-D3A642BF9DD0}" type="datetimeFigureOut">
              <a:rPr lang="en-US" smtClean="0"/>
              <a:t>9/20/2023</a:t>
            </a:fld>
            <a:endParaRPr lang="en-US" dirty="0"/>
          </a:p>
        </p:txBody>
      </p:sp>
      <p:sp>
        <p:nvSpPr>
          <p:cNvPr id="5" name="Footer Placeholder 4">
            <a:extLst>
              <a:ext uri="{FF2B5EF4-FFF2-40B4-BE49-F238E27FC236}">
                <a16:creationId xmlns:a16="http://schemas.microsoft.com/office/drawing/2014/main" id="{4D1353CC-CE95-3BC8-05D0-977C507F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C44940B4-5781-E323-0BD5-E01BDF5DB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947AB0-D534-5143-BD76-80853E476EFE}" type="slidenum">
              <a:rPr lang="en-US" smtClean="0"/>
              <a:t>‹#›</a:t>
            </a:fld>
            <a:endParaRPr lang="en-US" dirty="0"/>
          </a:p>
        </p:txBody>
      </p:sp>
    </p:spTree>
    <p:extLst>
      <p:ext uri="{BB962C8B-B14F-4D97-AF65-F5344CB8AC3E}">
        <p14:creationId xmlns:p14="http://schemas.microsoft.com/office/powerpoint/2010/main" val="153816911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BF4489-E7C5-7603-E29A-0B00C5146C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029CD0-7EB9-80F7-494E-329997126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8C198B-DA10-79B8-EDFE-130FE4799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7442CF-7C2D-B144-BB6C-DE0764E6EB9A}" type="datetimeFigureOut">
              <a:rPr lang="en-US" smtClean="0"/>
              <a:t>9/20/2023</a:t>
            </a:fld>
            <a:endParaRPr lang="en-US" dirty="0"/>
          </a:p>
        </p:txBody>
      </p:sp>
      <p:sp>
        <p:nvSpPr>
          <p:cNvPr id="5" name="Footer Placeholder 4">
            <a:extLst>
              <a:ext uri="{FF2B5EF4-FFF2-40B4-BE49-F238E27FC236}">
                <a16:creationId xmlns:a16="http://schemas.microsoft.com/office/drawing/2014/main" id="{66A1BA3B-61BC-20E5-F026-BDA45E7C8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E9A4D3E8-C296-C9F6-6899-8ABE44AB1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FA32F1-70F0-6C4B-88E7-F63ABE1AEBE0}" type="slidenum">
              <a:rPr lang="en-US" smtClean="0"/>
              <a:t>‹#›</a:t>
            </a:fld>
            <a:endParaRPr lang="en-US" dirty="0"/>
          </a:p>
        </p:txBody>
      </p:sp>
    </p:spTree>
    <p:extLst>
      <p:ext uri="{BB962C8B-B14F-4D97-AF65-F5344CB8AC3E}">
        <p14:creationId xmlns:p14="http://schemas.microsoft.com/office/powerpoint/2010/main" val="383172366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23C87-7F08-F63C-1566-159BF17F0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713BABB-8160-8F00-E19C-A56A7CFFE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36C676-3884-0168-05FC-2C2270178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9D17B-AD84-5C45-BF68-A07E242B1F7B}" type="datetimeFigureOut">
              <a:rPr lang="en-US" smtClean="0"/>
              <a:t>9/20/2023</a:t>
            </a:fld>
            <a:endParaRPr lang="en-US" dirty="0"/>
          </a:p>
        </p:txBody>
      </p:sp>
      <p:sp>
        <p:nvSpPr>
          <p:cNvPr id="5" name="Footer Placeholder 4">
            <a:extLst>
              <a:ext uri="{FF2B5EF4-FFF2-40B4-BE49-F238E27FC236}">
                <a16:creationId xmlns:a16="http://schemas.microsoft.com/office/drawing/2014/main" id="{284FDC79-E480-6FE2-D765-1DD1AAB9DE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1A4DB23F-302E-2888-9DB1-7080F3157A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DF13B7-D4AE-5D4C-AFB1-2AA252F23F0F}" type="slidenum">
              <a:rPr lang="en-US" smtClean="0"/>
              <a:t>‹#›</a:t>
            </a:fld>
            <a:endParaRPr lang="en-US" dirty="0"/>
          </a:p>
        </p:txBody>
      </p:sp>
    </p:spTree>
    <p:extLst>
      <p:ext uri="{BB962C8B-B14F-4D97-AF65-F5344CB8AC3E}">
        <p14:creationId xmlns:p14="http://schemas.microsoft.com/office/powerpoint/2010/main" val="350235960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E9DF-E4A1-2575-1278-760D6362C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4F5877-0486-8BC5-2AB4-226287C14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F0611D-A758-4EE7-8CC1-C7FB3626D6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40A530-DD3E-4342-9057-20231FAEB6FE}" type="datetimeFigureOut">
              <a:rPr lang="en-US" smtClean="0"/>
              <a:t>9/20/2023</a:t>
            </a:fld>
            <a:endParaRPr lang="en-US" dirty="0"/>
          </a:p>
        </p:txBody>
      </p:sp>
      <p:sp>
        <p:nvSpPr>
          <p:cNvPr id="5" name="Footer Placeholder 4">
            <a:extLst>
              <a:ext uri="{FF2B5EF4-FFF2-40B4-BE49-F238E27FC236}">
                <a16:creationId xmlns:a16="http://schemas.microsoft.com/office/drawing/2014/main" id="{F397A831-11EE-E8C6-4E8B-32C15F6F8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54D18F74-5E06-40B6-A65E-09A9408AA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46EFE1-9805-EF40-BF09-D9E3503E7BFD}" type="slidenum">
              <a:rPr lang="en-US" smtClean="0"/>
              <a:t>‹#›</a:t>
            </a:fld>
            <a:endParaRPr lang="en-US" dirty="0"/>
          </a:p>
        </p:txBody>
      </p:sp>
    </p:spTree>
    <p:extLst>
      <p:ext uri="{BB962C8B-B14F-4D97-AF65-F5344CB8AC3E}">
        <p14:creationId xmlns:p14="http://schemas.microsoft.com/office/powerpoint/2010/main" val="20841345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python.org/3/library/logging.html#logging.Logger" TargetMode="External"/><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9.xml.rels><?xml version="1.0" encoding="UTF-8" standalone="yes"?>
<Relationships xmlns="http://schemas.openxmlformats.org/package/2006/relationships"><Relationship Id="rId2" Type="http://schemas.openxmlformats.org/officeDocument/2006/relationships/hyperlink" Target="https://docs.python.org/3/library/logging.html#logging.Logger.setLevel" TargetMode="Externa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hyperlink" Target="https://docs.python.org/3/library/logging.html#logging.Logger.removeHandler" TargetMode="External"/><Relationship Id="rId7" Type="http://schemas.openxmlformats.org/officeDocument/2006/relationships/hyperlink" Target="https://docs.python.org/3/library/logging.html#filter" TargetMode="External"/><Relationship Id="rId2" Type="http://schemas.openxmlformats.org/officeDocument/2006/relationships/hyperlink" Target="https://docs.python.org/3/library/logging.html#logging.Logger.addHandler" TargetMode="External"/><Relationship Id="rId1" Type="http://schemas.openxmlformats.org/officeDocument/2006/relationships/slideLayout" Target="../slideLayouts/slideLayout68.xml"/><Relationship Id="rId6" Type="http://schemas.openxmlformats.org/officeDocument/2006/relationships/hyperlink" Target="https://docs.python.org/3/library/logging.html#logging.Logger.removeFilter" TargetMode="External"/><Relationship Id="rId5" Type="http://schemas.openxmlformats.org/officeDocument/2006/relationships/hyperlink" Target="https://docs.python.org/3/library/logging.html#logging.Logger.addFilter" TargetMode="External"/><Relationship Id="rId4" Type="http://schemas.openxmlformats.org/officeDocument/2006/relationships/hyperlink" Target="https://docs.python.org/3/howto/logging.html#handler-basic"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docs.python.org/3/library/logging.html#logging.Logger.info" TargetMode="External"/><Relationship Id="rId2" Type="http://schemas.openxmlformats.org/officeDocument/2006/relationships/hyperlink" Target="https://docs.python.org/3/library/logging.html#logging.Logger.debug" TargetMode="External"/><Relationship Id="rId1" Type="http://schemas.openxmlformats.org/officeDocument/2006/relationships/slideLayout" Target="../slideLayouts/slideLayout68.xml"/><Relationship Id="rId6" Type="http://schemas.openxmlformats.org/officeDocument/2006/relationships/hyperlink" Target="https://docs.python.org/3/library/logging.html#logging.Logger.critical" TargetMode="External"/><Relationship Id="rId5" Type="http://schemas.openxmlformats.org/officeDocument/2006/relationships/hyperlink" Target="https://docs.python.org/3/library/logging.html#logging.Logger.error" TargetMode="External"/><Relationship Id="rId4" Type="http://schemas.openxmlformats.org/officeDocument/2006/relationships/hyperlink" Target="https://docs.python.org/3/library/logging.html#logging.Logger.warning"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docs.python.org/3/library/logging.html#logging.Logger.error" TargetMode="External"/><Relationship Id="rId2" Type="http://schemas.openxmlformats.org/officeDocument/2006/relationships/hyperlink" Target="https://docs.python.org/3/library/logging.html#logging.Logger.exception" TargetMode="External"/><Relationship Id="rId1" Type="http://schemas.openxmlformats.org/officeDocument/2006/relationships/slideLayout" Target="../slideLayouts/slideLayout68.xml"/><Relationship Id="rId4" Type="http://schemas.openxmlformats.org/officeDocument/2006/relationships/hyperlink" Target="https://docs.python.org/3/library/logging.html#logging.Logger.lo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14.xml.rels><?xml version="1.0" encoding="UTF-8" standalone="yes"?>
<Relationships xmlns="http://schemas.openxmlformats.org/package/2006/relationships"><Relationship Id="rId2" Type="http://schemas.openxmlformats.org/officeDocument/2006/relationships/hyperlink" Target="https://docs.python.org/3/library/logging.html#logging.Handler" TargetMode="External"/><Relationship Id="rId1" Type="http://schemas.openxmlformats.org/officeDocument/2006/relationships/slideLayout" Target="../slideLayouts/slideLayout6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9.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cs.python.org/3/library/logging.html#logging.info" TargetMode="External"/><Relationship Id="rId7" Type="http://schemas.openxmlformats.org/officeDocument/2006/relationships/hyperlink" Target="https://docs.python.org/3/library/functions.html#print" TargetMode="External"/><Relationship Id="rId2" Type="http://schemas.openxmlformats.org/officeDocument/2006/relationships/hyperlink" Target="https://docs.python.org/3/library/logging.html#logging.debug" TargetMode="External"/><Relationship Id="rId1" Type="http://schemas.openxmlformats.org/officeDocument/2006/relationships/slideLayout" Target="../slideLayouts/slideLayout68.xml"/><Relationship Id="rId6" Type="http://schemas.openxmlformats.org/officeDocument/2006/relationships/hyperlink" Target="https://docs.python.org/3/library/logging.html#logging.critical" TargetMode="External"/><Relationship Id="rId5" Type="http://schemas.openxmlformats.org/officeDocument/2006/relationships/hyperlink" Target="https://docs.python.org/3/library/logging.html#logging.error" TargetMode="External"/><Relationship Id="rId4" Type="http://schemas.openxmlformats.org/officeDocument/2006/relationships/hyperlink" Target="https://docs.python.org/3/library/logging.html#logging.warning"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cs.python.org/3/library/logging.html#logging.warning" TargetMode="External"/><Relationship Id="rId2" Type="http://schemas.openxmlformats.org/officeDocument/2006/relationships/hyperlink" Target="https://docs.python.org/3/library/warnings.html#warnings.warn" TargetMode="External"/><Relationship Id="rId1" Type="http://schemas.openxmlformats.org/officeDocument/2006/relationships/slideLayout" Target="../slideLayouts/slideLayout68.xml"/><Relationship Id="rId6" Type="http://schemas.openxmlformats.org/officeDocument/2006/relationships/hyperlink" Target="https://docs.python.org/3/library/logging.html#logging.critical" TargetMode="External"/><Relationship Id="rId5" Type="http://schemas.openxmlformats.org/officeDocument/2006/relationships/hyperlink" Target="https://docs.python.org/3/library/logging.html#logging.exception" TargetMode="External"/><Relationship Id="rId4" Type="http://schemas.openxmlformats.org/officeDocument/2006/relationships/hyperlink" Target="https://docs.python.org/3/library/logging.html#logging.error"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8.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3C96-5146-AFEE-C787-1BBE53E1B8E3}"/>
              </a:ext>
            </a:extLst>
          </p:cNvPr>
          <p:cNvSpPr>
            <a:spLocks noGrp="1"/>
          </p:cNvSpPr>
          <p:nvPr>
            <p:ph type="ctrTitle"/>
          </p:nvPr>
        </p:nvSpPr>
        <p:spPr/>
        <p:txBody>
          <a:bodyPr>
            <a:normAutofit fontScale="90000"/>
          </a:bodyPr>
          <a:lstStyle/>
          <a:p>
            <a:r>
              <a:rPr lang="en-US" dirty="0"/>
              <a:t>Advanced Python Programming for Emerging Applications</a:t>
            </a:r>
            <a:endParaRPr lang="en-IN" dirty="0"/>
          </a:p>
        </p:txBody>
      </p:sp>
    </p:spTree>
    <p:extLst>
      <p:ext uri="{BB962C8B-B14F-4D97-AF65-F5344CB8AC3E}">
        <p14:creationId xmlns:p14="http://schemas.microsoft.com/office/powerpoint/2010/main" val="28658475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text and numbers&#10;&#10;Description automatically generated">
            <a:extLst>
              <a:ext uri="{FF2B5EF4-FFF2-40B4-BE49-F238E27FC236}">
                <a16:creationId xmlns:a16="http://schemas.microsoft.com/office/drawing/2014/main" id="{1723100E-18BA-F780-0899-6B05C8B5A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88" y="279326"/>
            <a:ext cx="3464298" cy="3173052"/>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A48122DC-F7A4-76DA-3817-56D6DCDB4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2321"/>
            <a:ext cx="2971624" cy="2791104"/>
          </a:xfrm>
          <a:prstGeom prst="rect">
            <a:avLst/>
          </a:prstGeom>
        </p:spPr>
      </p:pic>
      <p:pic>
        <p:nvPicPr>
          <p:cNvPr id="6" name="Picture 5" descr="A white board with green and black text&#10;&#10;Description automatically generated">
            <a:extLst>
              <a:ext uri="{FF2B5EF4-FFF2-40B4-BE49-F238E27FC236}">
                <a16:creationId xmlns:a16="http://schemas.microsoft.com/office/drawing/2014/main" id="{AC5EE52D-9688-9F5E-8F27-33B7CE625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55" y="4043226"/>
            <a:ext cx="5525173" cy="2621433"/>
          </a:xfrm>
          <a:prstGeom prst="rect">
            <a:avLst/>
          </a:prstGeom>
        </p:spPr>
      </p:pic>
      <p:pic>
        <p:nvPicPr>
          <p:cNvPr id="8" name="Picture 7">
            <a:extLst>
              <a:ext uri="{FF2B5EF4-FFF2-40B4-BE49-F238E27FC236}">
                <a16:creationId xmlns:a16="http://schemas.microsoft.com/office/drawing/2014/main" id="{B97614A9-1D21-341F-BF3A-8FC0849261A1}"/>
              </a:ext>
            </a:extLst>
          </p:cNvPr>
          <p:cNvPicPr>
            <a:picLocks noChangeAspect="1"/>
          </p:cNvPicPr>
          <p:nvPr/>
        </p:nvPicPr>
        <p:blipFill>
          <a:blip r:embed="rId5"/>
          <a:stretch>
            <a:fillRect/>
          </a:stretch>
        </p:blipFill>
        <p:spPr>
          <a:xfrm>
            <a:off x="8070191" y="3513008"/>
            <a:ext cx="2508714" cy="3151651"/>
          </a:xfrm>
          <a:prstGeom prst="rect">
            <a:avLst/>
          </a:prstGeom>
        </p:spPr>
      </p:pic>
    </p:spTree>
    <p:extLst>
      <p:ext uri="{BB962C8B-B14F-4D97-AF65-F5344CB8AC3E}">
        <p14:creationId xmlns:p14="http://schemas.microsoft.com/office/powerpoint/2010/main" val="160171838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code with red text&#10;&#10;Description automatically generated">
            <a:extLst>
              <a:ext uri="{FF2B5EF4-FFF2-40B4-BE49-F238E27FC236}">
                <a16:creationId xmlns:a16="http://schemas.microsoft.com/office/drawing/2014/main" id="{F85BB0AC-816B-09A6-BDA7-2A12E7066A0F}"/>
              </a:ext>
            </a:extLst>
          </p:cNvPr>
          <p:cNvPicPr>
            <a:picLocks noChangeAspect="1"/>
          </p:cNvPicPr>
          <p:nvPr/>
        </p:nvPicPr>
        <p:blipFill>
          <a:blip r:embed="rId2"/>
          <a:stretch>
            <a:fillRect/>
          </a:stretch>
        </p:blipFill>
        <p:spPr>
          <a:xfrm>
            <a:off x="683292" y="1459020"/>
            <a:ext cx="10825416" cy="2325580"/>
          </a:xfrm>
          <a:prstGeom prst="rect">
            <a:avLst/>
          </a:prstGeom>
        </p:spPr>
      </p:pic>
    </p:spTree>
    <p:extLst>
      <p:ext uri="{BB962C8B-B14F-4D97-AF65-F5344CB8AC3E}">
        <p14:creationId xmlns:p14="http://schemas.microsoft.com/office/powerpoint/2010/main" val="139462225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code&#10;&#10;Description automatically generated">
            <a:extLst>
              <a:ext uri="{FF2B5EF4-FFF2-40B4-BE49-F238E27FC236}">
                <a16:creationId xmlns:a16="http://schemas.microsoft.com/office/drawing/2014/main" id="{F37A68C0-2A80-C0D8-23DA-A5A63DC55E4B}"/>
              </a:ext>
            </a:extLst>
          </p:cNvPr>
          <p:cNvPicPr>
            <a:picLocks noChangeAspect="1"/>
          </p:cNvPicPr>
          <p:nvPr/>
        </p:nvPicPr>
        <p:blipFill>
          <a:blip r:embed="rId2"/>
          <a:stretch>
            <a:fillRect/>
          </a:stretch>
        </p:blipFill>
        <p:spPr>
          <a:xfrm>
            <a:off x="345431" y="1226270"/>
            <a:ext cx="11501137" cy="3053630"/>
          </a:xfrm>
          <a:prstGeom prst="rect">
            <a:avLst/>
          </a:prstGeom>
        </p:spPr>
      </p:pic>
    </p:spTree>
    <p:extLst>
      <p:ext uri="{BB962C8B-B14F-4D97-AF65-F5344CB8AC3E}">
        <p14:creationId xmlns:p14="http://schemas.microsoft.com/office/powerpoint/2010/main" val="402517640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43BC61F3-24F3-62F0-502D-F2A440C4C53D}"/>
              </a:ext>
            </a:extLst>
          </p:cNvPr>
          <p:cNvPicPr>
            <a:picLocks noChangeAspect="1"/>
          </p:cNvPicPr>
          <p:nvPr/>
        </p:nvPicPr>
        <p:blipFill>
          <a:blip r:embed="rId2"/>
          <a:stretch>
            <a:fillRect/>
          </a:stretch>
        </p:blipFill>
        <p:spPr>
          <a:xfrm>
            <a:off x="301757" y="1124037"/>
            <a:ext cx="11588485" cy="3778163"/>
          </a:xfrm>
          <a:prstGeom prst="rect">
            <a:avLst/>
          </a:prstGeom>
        </p:spPr>
      </p:pic>
    </p:spTree>
    <p:extLst>
      <p:ext uri="{BB962C8B-B14F-4D97-AF65-F5344CB8AC3E}">
        <p14:creationId xmlns:p14="http://schemas.microsoft.com/office/powerpoint/2010/main" val="111522104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055565C-4BEA-0135-E9F3-C94482146DF1}"/>
              </a:ext>
            </a:extLst>
          </p:cNvPr>
          <p:cNvPicPr>
            <a:picLocks noChangeAspect="1"/>
          </p:cNvPicPr>
          <p:nvPr/>
        </p:nvPicPr>
        <p:blipFill>
          <a:blip r:embed="rId2"/>
          <a:stretch>
            <a:fillRect/>
          </a:stretch>
        </p:blipFill>
        <p:spPr>
          <a:xfrm>
            <a:off x="577850" y="533400"/>
            <a:ext cx="9823450" cy="6185680"/>
          </a:xfrm>
          <a:prstGeom prst="rect">
            <a:avLst/>
          </a:prstGeom>
        </p:spPr>
      </p:pic>
    </p:spTree>
    <p:extLst>
      <p:ext uri="{BB962C8B-B14F-4D97-AF65-F5344CB8AC3E}">
        <p14:creationId xmlns:p14="http://schemas.microsoft.com/office/powerpoint/2010/main" val="67005413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9D0C5BB7-A95C-51C3-38D9-866B71941A61}"/>
              </a:ext>
            </a:extLst>
          </p:cNvPr>
          <p:cNvPicPr>
            <a:picLocks noChangeAspect="1"/>
          </p:cNvPicPr>
          <p:nvPr/>
        </p:nvPicPr>
        <p:blipFill>
          <a:blip r:embed="rId2"/>
          <a:stretch>
            <a:fillRect/>
          </a:stretch>
        </p:blipFill>
        <p:spPr>
          <a:xfrm>
            <a:off x="1749425" y="381000"/>
            <a:ext cx="8693150" cy="6308072"/>
          </a:xfrm>
          <a:prstGeom prst="rect">
            <a:avLst/>
          </a:prstGeom>
        </p:spPr>
      </p:pic>
    </p:spTree>
    <p:extLst>
      <p:ext uri="{BB962C8B-B14F-4D97-AF65-F5344CB8AC3E}">
        <p14:creationId xmlns:p14="http://schemas.microsoft.com/office/powerpoint/2010/main" val="16712723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C877-DB68-B0EB-49BB-9B90BFAAA88B}"/>
              </a:ext>
            </a:extLst>
          </p:cNvPr>
          <p:cNvSpPr>
            <a:spLocks noGrp="1"/>
          </p:cNvSpPr>
          <p:nvPr>
            <p:ph type="title"/>
          </p:nvPr>
        </p:nvSpPr>
        <p:spPr>
          <a:xfrm>
            <a:off x="250371" y="158296"/>
            <a:ext cx="10515600" cy="625475"/>
          </a:xfrm>
        </p:spPr>
        <p:txBody>
          <a:bodyPr>
            <a:normAutofit fontScale="90000"/>
          </a:bodyPr>
          <a:lstStyle/>
          <a:p>
            <a:r>
              <a:rPr lang="en-US"/>
              <a:t>How logging works</a:t>
            </a:r>
          </a:p>
        </p:txBody>
      </p:sp>
      <p:sp>
        <p:nvSpPr>
          <p:cNvPr id="3" name="Content Placeholder 2">
            <a:extLst>
              <a:ext uri="{FF2B5EF4-FFF2-40B4-BE49-F238E27FC236}">
                <a16:creationId xmlns:a16="http://schemas.microsoft.com/office/drawing/2014/main" id="{55C46E72-AD1C-B8AB-4B61-1444CA82D519}"/>
              </a:ext>
            </a:extLst>
          </p:cNvPr>
          <p:cNvSpPr>
            <a:spLocks noGrp="1"/>
          </p:cNvSpPr>
          <p:nvPr>
            <p:ph idx="1"/>
          </p:nvPr>
        </p:nvSpPr>
        <p:spPr>
          <a:xfrm>
            <a:off x="250370" y="1155358"/>
            <a:ext cx="11669487" cy="5898583"/>
          </a:xfrm>
        </p:spPr>
        <p:txBody>
          <a:bodyPr>
            <a:normAutofit/>
          </a:bodyPr>
          <a:lstStyle/>
          <a:p>
            <a:r>
              <a:rPr lang="en-IN" b="0" i="0">
                <a:solidFill>
                  <a:srgbClr val="000000"/>
                </a:solidFill>
                <a:effectLst/>
                <a:latin typeface="Lucida Grande" panose="020B0600040502020204" pitchFamily="34" charset="0"/>
              </a:rPr>
              <a:t>The logging library takes a modular approach and offers several categories of components: loggers, handlers, filters, and formatters.</a:t>
            </a:r>
          </a:p>
          <a:p>
            <a:endParaRPr lang="en-IN">
              <a:solidFill>
                <a:srgbClr val="000000"/>
              </a:solidFill>
              <a:latin typeface="Lucida Grande" panose="020B0600040502020204" pitchFamily="34" charset="0"/>
            </a:endParaRPr>
          </a:p>
          <a:p>
            <a:pPr algn="l">
              <a:buFont typeface="Arial" pitchFamily="34" charset="0"/>
              <a:buChar char="•"/>
            </a:pPr>
            <a:r>
              <a:rPr lang="en-IN" b="0" i="0">
                <a:solidFill>
                  <a:srgbClr val="000000"/>
                </a:solidFill>
                <a:effectLst/>
                <a:latin typeface="Lucida Grande" panose="020B0600040502020204" pitchFamily="34" charset="0"/>
              </a:rPr>
              <a:t>Loggers expose the interface that application code directly uses.</a:t>
            </a:r>
          </a:p>
          <a:p>
            <a:pPr algn="l">
              <a:buFont typeface="Arial" pitchFamily="34" charset="0"/>
              <a:buChar char="•"/>
            </a:pPr>
            <a:r>
              <a:rPr lang="en-IN" b="0" i="0">
                <a:solidFill>
                  <a:srgbClr val="000000"/>
                </a:solidFill>
                <a:effectLst/>
                <a:latin typeface="Lucida Grande" panose="020B0600040502020204" pitchFamily="34" charset="0"/>
              </a:rPr>
              <a:t>Handlers send the log records (created by loggers) to the appropriate destination.</a:t>
            </a:r>
          </a:p>
          <a:p>
            <a:pPr algn="l">
              <a:buFont typeface="Arial" pitchFamily="34" charset="0"/>
              <a:buChar char="•"/>
            </a:pPr>
            <a:r>
              <a:rPr lang="en-IN" b="0" i="0">
                <a:solidFill>
                  <a:srgbClr val="000000"/>
                </a:solidFill>
                <a:effectLst/>
                <a:latin typeface="Lucida Grande" panose="020B0600040502020204" pitchFamily="34" charset="0"/>
              </a:rPr>
              <a:t>Filters provide a finer grained facility for determining which log records to output.</a:t>
            </a:r>
          </a:p>
          <a:p>
            <a:pPr algn="l">
              <a:buFont typeface="Arial" pitchFamily="34" charset="0"/>
              <a:buChar char="•"/>
            </a:pPr>
            <a:r>
              <a:rPr lang="en-IN" b="0" i="0">
                <a:solidFill>
                  <a:srgbClr val="000000"/>
                </a:solidFill>
                <a:effectLst/>
                <a:latin typeface="Lucida Grande" panose="020B0600040502020204" pitchFamily="34" charset="0"/>
              </a:rPr>
              <a:t>Formatters specify the layout of log records in the final output.</a:t>
            </a:r>
          </a:p>
          <a:p>
            <a:pPr marL="0" indent="0">
              <a:buNone/>
            </a:pPr>
            <a:endParaRPr lang="en-US"/>
          </a:p>
        </p:txBody>
      </p:sp>
    </p:spTree>
    <p:extLst>
      <p:ext uri="{BB962C8B-B14F-4D97-AF65-F5344CB8AC3E}">
        <p14:creationId xmlns:p14="http://schemas.microsoft.com/office/powerpoint/2010/main" val="9904075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7084-4648-E93C-BC15-CB6D9D488E82}"/>
              </a:ext>
            </a:extLst>
          </p:cNvPr>
          <p:cNvSpPr>
            <a:spLocks noGrp="1"/>
          </p:cNvSpPr>
          <p:nvPr>
            <p:ph type="title"/>
          </p:nvPr>
        </p:nvSpPr>
        <p:spPr/>
        <p:txBody>
          <a:bodyPr/>
          <a:lstStyle/>
          <a:p>
            <a:r>
              <a:rPr lang="en-IN" b="0" i="0">
                <a:solidFill>
                  <a:srgbClr val="000000"/>
                </a:solidFill>
                <a:effectLst/>
                <a:latin typeface="Lucida Grande" panose="020B0600040502020204" pitchFamily="34" charset="0"/>
              </a:rPr>
              <a:t>Loggers</a:t>
            </a:r>
            <a:endParaRPr lang="en-US"/>
          </a:p>
        </p:txBody>
      </p:sp>
      <p:sp>
        <p:nvSpPr>
          <p:cNvPr id="3" name="Content Placeholder 2">
            <a:extLst>
              <a:ext uri="{FF2B5EF4-FFF2-40B4-BE49-F238E27FC236}">
                <a16:creationId xmlns:a16="http://schemas.microsoft.com/office/drawing/2014/main" id="{4A9658CF-4BD3-F205-6271-31BB41510B32}"/>
              </a:ext>
            </a:extLst>
          </p:cNvPr>
          <p:cNvSpPr>
            <a:spLocks noGrp="1"/>
          </p:cNvSpPr>
          <p:nvPr>
            <p:ph idx="1"/>
          </p:nvPr>
        </p:nvSpPr>
        <p:spPr>
          <a:xfrm>
            <a:off x="558800" y="1825625"/>
            <a:ext cx="11442700" cy="4351338"/>
          </a:xfrm>
        </p:spPr>
        <p:txBody>
          <a:bodyPr>
            <a:normAutofit/>
          </a:bodyPr>
          <a:lstStyle/>
          <a:p>
            <a:r>
              <a:rPr lang="en-IN" sz="3200" b="0" i="0" u="none" strike="noStrike">
                <a:solidFill>
                  <a:srgbClr val="0072AA"/>
                </a:solidFill>
                <a:effectLst/>
                <a:latin typeface="Lucida Grande" panose="020B0600040502020204" pitchFamily="34" charset="0"/>
                <a:hlinkClick r:id="rId2" tooltip="logging.Logger"/>
              </a:rPr>
              <a:t>Logger</a:t>
            </a:r>
            <a:r>
              <a:rPr lang="en-IN" sz="3200" b="0" i="0">
                <a:solidFill>
                  <a:srgbClr val="000000"/>
                </a:solidFill>
                <a:effectLst/>
                <a:latin typeface="Lucida Grande" panose="020B0600040502020204" pitchFamily="34" charset="0"/>
              </a:rPr>
              <a:t> objects have a threefold job. </a:t>
            </a:r>
          </a:p>
          <a:p>
            <a:r>
              <a:rPr lang="en-IN" sz="3200" b="0" i="0">
                <a:solidFill>
                  <a:srgbClr val="000000"/>
                </a:solidFill>
                <a:effectLst/>
                <a:latin typeface="Lucida Grande" panose="020B0600040502020204" pitchFamily="34" charset="0"/>
              </a:rPr>
              <a:t>First, they expose several methods to application code so that applications can log messages at runtime. </a:t>
            </a:r>
          </a:p>
          <a:p>
            <a:r>
              <a:rPr lang="en-IN" sz="3200" b="0" i="0">
                <a:solidFill>
                  <a:srgbClr val="000000"/>
                </a:solidFill>
                <a:effectLst/>
                <a:latin typeface="Lucida Grande" panose="020B0600040502020204" pitchFamily="34" charset="0"/>
              </a:rPr>
              <a:t>Second, logger objects determine which log messages to act upon based upon severity or filter objects. </a:t>
            </a:r>
          </a:p>
          <a:p>
            <a:r>
              <a:rPr lang="en-IN" sz="3200" b="0" i="0">
                <a:solidFill>
                  <a:srgbClr val="000000"/>
                </a:solidFill>
                <a:effectLst/>
                <a:latin typeface="Lucida Grande" panose="020B0600040502020204" pitchFamily="34" charset="0"/>
              </a:rPr>
              <a:t>Third, logger objects pass along relevant log messages to all interested log handlers.</a:t>
            </a:r>
            <a:endParaRPr lang="en-US" sz="3200"/>
          </a:p>
        </p:txBody>
      </p:sp>
    </p:spTree>
    <p:extLst>
      <p:ext uri="{BB962C8B-B14F-4D97-AF65-F5344CB8AC3E}">
        <p14:creationId xmlns:p14="http://schemas.microsoft.com/office/powerpoint/2010/main" val="2263014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flowchart&#10;&#10;Description automatically generated">
            <a:extLst>
              <a:ext uri="{FF2B5EF4-FFF2-40B4-BE49-F238E27FC236}">
                <a16:creationId xmlns:a16="http://schemas.microsoft.com/office/drawing/2014/main" id="{3A000001-9FDD-11EF-F7BA-DB503AEACEDC}"/>
              </a:ext>
            </a:extLst>
          </p:cNvPr>
          <p:cNvPicPr>
            <a:picLocks noChangeAspect="1"/>
          </p:cNvPicPr>
          <p:nvPr/>
        </p:nvPicPr>
        <p:blipFill>
          <a:blip r:embed="rId2"/>
          <a:stretch>
            <a:fillRect/>
          </a:stretch>
        </p:blipFill>
        <p:spPr>
          <a:xfrm>
            <a:off x="1219199" y="24634"/>
            <a:ext cx="9435549" cy="6833366"/>
          </a:xfrm>
          <a:prstGeom prst="rect">
            <a:avLst/>
          </a:prstGeom>
        </p:spPr>
      </p:pic>
    </p:spTree>
    <p:extLst>
      <p:ext uri="{BB962C8B-B14F-4D97-AF65-F5344CB8AC3E}">
        <p14:creationId xmlns:p14="http://schemas.microsoft.com/office/powerpoint/2010/main" val="2799648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9327-05F6-E7FA-138D-66098AFCCAF9}"/>
              </a:ext>
            </a:extLst>
          </p:cNvPr>
          <p:cNvSpPr>
            <a:spLocks noGrp="1"/>
          </p:cNvSpPr>
          <p:nvPr>
            <p:ph type="title"/>
          </p:nvPr>
        </p:nvSpPr>
        <p:spPr>
          <a:xfrm>
            <a:off x="838200" y="365125"/>
            <a:ext cx="10515600" cy="892175"/>
          </a:xfrm>
        </p:spPr>
        <p:txBody>
          <a:bodyPr/>
          <a:lstStyle/>
          <a:p>
            <a:r>
              <a:rPr lang="en-US"/>
              <a:t>logger</a:t>
            </a:r>
          </a:p>
        </p:txBody>
      </p:sp>
      <p:sp>
        <p:nvSpPr>
          <p:cNvPr id="3" name="Content Placeholder 2">
            <a:extLst>
              <a:ext uri="{FF2B5EF4-FFF2-40B4-BE49-F238E27FC236}">
                <a16:creationId xmlns:a16="http://schemas.microsoft.com/office/drawing/2014/main" id="{6AA4B048-1524-F8E6-76EE-9908699C9F78}"/>
              </a:ext>
            </a:extLst>
          </p:cNvPr>
          <p:cNvSpPr>
            <a:spLocks noGrp="1"/>
          </p:cNvSpPr>
          <p:nvPr>
            <p:ph idx="1"/>
          </p:nvPr>
        </p:nvSpPr>
        <p:spPr/>
        <p:txBody>
          <a:bodyPr/>
          <a:lstStyle/>
          <a:p>
            <a:pPr marL="0" indent="0">
              <a:buNone/>
            </a:pPr>
            <a:r>
              <a:rPr lang="en-IN" b="0" i="0">
                <a:solidFill>
                  <a:srgbClr val="000000"/>
                </a:solidFill>
                <a:effectLst/>
                <a:latin typeface="Lucida Grande" panose="020B0600040502020204" pitchFamily="34" charset="0"/>
              </a:rPr>
              <a:t>logger objects fall into two categories</a:t>
            </a:r>
          </a:p>
          <a:p>
            <a:r>
              <a:rPr lang="en-IN" b="0" i="0">
                <a:solidFill>
                  <a:srgbClr val="000000"/>
                </a:solidFill>
                <a:effectLst/>
                <a:latin typeface="Lucida Grande" panose="020B0600040502020204" pitchFamily="34" charset="0"/>
              </a:rPr>
              <a:t>configuration </a:t>
            </a:r>
          </a:p>
          <a:p>
            <a:r>
              <a:rPr lang="en-IN" b="0" i="0">
                <a:solidFill>
                  <a:srgbClr val="000000"/>
                </a:solidFill>
                <a:effectLst/>
                <a:latin typeface="Lucida Grande" panose="020B0600040502020204" pitchFamily="34" charset="0"/>
              </a:rPr>
              <a:t>message sending.</a:t>
            </a:r>
            <a:endParaRPr lang="en-US"/>
          </a:p>
        </p:txBody>
      </p:sp>
    </p:spTree>
    <p:extLst>
      <p:ext uri="{BB962C8B-B14F-4D97-AF65-F5344CB8AC3E}">
        <p14:creationId xmlns:p14="http://schemas.microsoft.com/office/powerpoint/2010/main" val="163472118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8199-271D-DE1F-8700-CF7759C71189}"/>
              </a:ext>
            </a:extLst>
          </p:cNvPr>
          <p:cNvSpPr>
            <a:spLocks noGrp="1"/>
          </p:cNvSpPr>
          <p:nvPr>
            <p:ph type="title"/>
          </p:nvPr>
        </p:nvSpPr>
        <p:spPr/>
        <p:txBody>
          <a:bodyPr/>
          <a:lstStyle/>
          <a:p>
            <a:r>
              <a:rPr lang="en-US"/>
              <a:t>Configuration</a:t>
            </a:r>
          </a:p>
        </p:txBody>
      </p:sp>
      <p:sp>
        <p:nvSpPr>
          <p:cNvPr id="3" name="Content Placeholder 2">
            <a:extLst>
              <a:ext uri="{FF2B5EF4-FFF2-40B4-BE49-F238E27FC236}">
                <a16:creationId xmlns:a16="http://schemas.microsoft.com/office/drawing/2014/main" id="{1ED031BE-CCD3-6643-4F01-F17771B6588D}"/>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setLevel"/>
              </a:rPr>
              <a:t>Logger.setLevel()</a:t>
            </a:r>
            <a:r>
              <a:rPr lang="en-IN" b="0" i="0">
                <a:solidFill>
                  <a:srgbClr val="000000"/>
                </a:solidFill>
                <a:effectLst/>
                <a:latin typeface="Lucida Grande" panose="020B0600040502020204" pitchFamily="34" charset="0"/>
              </a:rPr>
              <a:t> specifies the lowest-severity log message a logger will handle.</a:t>
            </a:r>
          </a:p>
          <a:p>
            <a:pPr algn="l">
              <a:buFont typeface="Arial" pitchFamily="34" charset="0"/>
              <a:buChar char="•"/>
            </a:pPr>
            <a:r>
              <a:rPr lang="en-IN" b="0" i="0">
                <a:solidFill>
                  <a:srgbClr val="000000"/>
                </a:solidFill>
                <a:effectLst/>
                <a:latin typeface="Lucida Grande" panose="020B0600040502020204" pitchFamily="34" charset="0"/>
              </a:rPr>
              <a:t> </a:t>
            </a:r>
            <a:r>
              <a:rPr lang="en-IN">
                <a:solidFill>
                  <a:srgbClr val="000000"/>
                </a:solidFill>
                <a:latin typeface="Lucida Grande" panose="020B0600040502020204" pitchFamily="34" charset="0"/>
              </a:rPr>
              <a:t>W</a:t>
            </a:r>
            <a:r>
              <a:rPr lang="en-IN" b="0" i="0">
                <a:solidFill>
                  <a:srgbClr val="000000"/>
                </a:solidFill>
                <a:effectLst/>
                <a:latin typeface="Lucida Grande" panose="020B0600040502020204" pitchFamily="34" charset="0"/>
              </a:rPr>
              <a:t>here debug is the lowest built-in severity level and critical is the highest built-in severity. </a:t>
            </a:r>
          </a:p>
          <a:p>
            <a:pPr marL="0" indent="0">
              <a:buNone/>
            </a:pPr>
            <a:endParaRPr lang="en-US"/>
          </a:p>
        </p:txBody>
      </p:sp>
    </p:spTree>
    <p:extLst>
      <p:ext uri="{BB962C8B-B14F-4D97-AF65-F5344CB8AC3E}">
        <p14:creationId xmlns:p14="http://schemas.microsoft.com/office/powerpoint/2010/main" val="179090238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th equation with colorful text&#10;&#10;Description automatically generated">
            <a:extLst>
              <a:ext uri="{FF2B5EF4-FFF2-40B4-BE49-F238E27FC236}">
                <a16:creationId xmlns:a16="http://schemas.microsoft.com/office/drawing/2014/main" id="{729E37A0-439E-ADB3-E481-179A0EC3D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0" y="1176577"/>
            <a:ext cx="4329950" cy="1578789"/>
          </a:xfrm>
          <a:prstGeom prst="rect">
            <a:avLst/>
          </a:prstGeom>
        </p:spPr>
      </p:pic>
      <p:cxnSp>
        <p:nvCxnSpPr>
          <p:cNvPr id="22"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white background with green and black text&#10;&#10;Description automatically generated">
            <a:extLst>
              <a:ext uri="{FF2B5EF4-FFF2-40B4-BE49-F238E27FC236}">
                <a16:creationId xmlns:a16="http://schemas.microsoft.com/office/drawing/2014/main" id="{6E444B94-1EC9-6379-E292-C88E0356B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3" y="3910427"/>
            <a:ext cx="4149688" cy="1997997"/>
          </a:xfrm>
          <a:prstGeom prst="rect">
            <a:avLst/>
          </a:prstGeom>
        </p:spPr>
      </p:pic>
      <p:cxnSp>
        <p:nvCxnSpPr>
          <p:cNvPr id="23"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Description automatically generated">
            <a:extLst>
              <a:ext uri="{FF2B5EF4-FFF2-40B4-BE49-F238E27FC236}">
                <a16:creationId xmlns:a16="http://schemas.microsoft.com/office/drawing/2014/main" id="{0BB6D0B5-E675-AF85-BBF4-E7ECC07E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843" y="2297997"/>
            <a:ext cx="3259014" cy="2531681"/>
          </a:xfrm>
          <a:prstGeom prst="rect">
            <a:avLst/>
          </a:prstGeom>
        </p:spPr>
      </p:pic>
    </p:spTree>
    <p:extLst>
      <p:ext uri="{BB962C8B-B14F-4D97-AF65-F5344CB8AC3E}">
        <p14:creationId xmlns:p14="http://schemas.microsoft.com/office/powerpoint/2010/main" val="372382349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91F7-C225-6973-E60D-E04224FD7783}"/>
              </a:ext>
            </a:extLst>
          </p:cNvPr>
          <p:cNvSpPr>
            <a:spLocks noGrp="1"/>
          </p:cNvSpPr>
          <p:nvPr>
            <p:ph type="title"/>
          </p:nvPr>
        </p:nvSpPr>
        <p:spPr/>
        <p:txBody>
          <a:bodyPr/>
          <a:lstStyle/>
          <a:p>
            <a:r>
              <a:rPr lang="en-US" err="1"/>
              <a:t>Configuaration</a:t>
            </a:r>
            <a:endParaRPr lang="en-US"/>
          </a:p>
        </p:txBody>
      </p:sp>
      <p:sp>
        <p:nvSpPr>
          <p:cNvPr id="3" name="Content Placeholder 2">
            <a:extLst>
              <a:ext uri="{FF2B5EF4-FFF2-40B4-BE49-F238E27FC236}">
                <a16:creationId xmlns:a16="http://schemas.microsoft.com/office/drawing/2014/main" id="{4CB7C381-E593-AA18-35B7-80B492394003}"/>
              </a:ext>
            </a:extLst>
          </p:cNvPr>
          <p:cNvSpPr>
            <a:spLocks noGrp="1"/>
          </p:cNvSpPr>
          <p:nvPr>
            <p:ph idx="1"/>
          </p:nvPr>
        </p:nvSpPr>
        <p:spPr/>
        <p:txBody>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addHandler"/>
              </a:rPr>
              <a:t>Logger.addHandler()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3" tooltip="logging.Logger.removeHandler"/>
              </a:rPr>
              <a:t>Logger.removeHandler()</a:t>
            </a:r>
            <a:r>
              <a:rPr lang="en-IN" b="0" i="0">
                <a:solidFill>
                  <a:srgbClr val="000000"/>
                </a:solidFill>
                <a:effectLst/>
                <a:latin typeface="Lucida Grande" panose="020B0600040502020204" pitchFamily="34" charset="0"/>
              </a:rPr>
              <a:t> add and remove handler objects from the logger object. Handlers are covered in more detail in </a:t>
            </a:r>
            <a:r>
              <a:rPr lang="en-IN" b="0" i="0" u="none" strike="noStrike">
                <a:solidFill>
                  <a:srgbClr val="0072AA"/>
                </a:solidFill>
                <a:effectLst/>
                <a:latin typeface="Lucida Grande" panose="020B0600040502020204" pitchFamily="34" charset="0"/>
                <a:hlinkClick r:id="rId4"/>
              </a:rPr>
              <a:t>Handlers</a:t>
            </a:r>
            <a:r>
              <a:rPr lang="en-IN" b="0" i="0">
                <a:solidFill>
                  <a:srgbClr val="000000"/>
                </a:solidFill>
                <a:effectLst/>
                <a:latin typeface="Lucida Grande" panose="020B0600040502020204" pitchFamily="34" charset="0"/>
              </a:rPr>
              <a:t>.</a:t>
            </a:r>
          </a:p>
          <a:p>
            <a:pPr algn="l">
              <a:buFont typeface="Arial" pitchFamily="34" charset="0"/>
              <a:buChar char="•"/>
            </a:pPr>
            <a:endParaRPr lang="en-IN">
              <a:solidFill>
                <a:srgbClr val="000000"/>
              </a:solidFill>
              <a:latin typeface="Lucida Grande" panose="020B0600040502020204" pitchFamily="34" charset="0"/>
            </a:endParaRPr>
          </a:p>
          <a:p>
            <a:pPr algn="l">
              <a:buFont typeface="Arial" pitchFamily="34" charset="0"/>
              <a:buChar char="•"/>
            </a:pPr>
            <a:endParaRPr lang="en-IN" b="0" i="0">
              <a:solidFill>
                <a:srgbClr val="000000"/>
              </a:solidFill>
              <a:effectLst/>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addFilter"/>
              </a:rPr>
              <a:t>Logger.addFilter()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Logger.removeFilter"/>
              </a:rPr>
              <a:t>Logger.removeFilter()</a:t>
            </a:r>
            <a:r>
              <a:rPr lang="en-IN" b="0" i="0">
                <a:solidFill>
                  <a:srgbClr val="000000"/>
                </a:solidFill>
                <a:effectLst/>
                <a:latin typeface="Lucida Grande" panose="020B0600040502020204" pitchFamily="34" charset="0"/>
              </a:rPr>
              <a:t> add and remove filter objects from the logger object. Filters are covered in more detail in </a:t>
            </a:r>
            <a:r>
              <a:rPr lang="en-IN" b="0" i="0" u="none" strike="noStrike">
                <a:solidFill>
                  <a:srgbClr val="0072AA"/>
                </a:solidFill>
                <a:effectLst/>
                <a:latin typeface="Lucida Grande" panose="020B0600040502020204" pitchFamily="34" charset="0"/>
                <a:hlinkClick r:id="rId7"/>
              </a:rPr>
              <a:t>Filter Objects</a:t>
            </a:r>
            <a:r>
              <a:rPr lang="en-IN" b="0" i="0">
                <a:solidFill>
                  <a:srgbClr val="000000"/>
                </a:solidFill>
                <a:effectLst/>
                <a:latin typeface="Lucida Grande" panose="020B0600040502020204" pitchFamily="34" charset="0"/>
              </a:rPr>
              <a:t>.</a:t>
            </a:r>
          </a:p>
          <a:p>
            <a:pPr marL="0" indent="0">
              <a:buNone/>
            </a:pPr>
            <a:endParaRPr lang="en-US"/>
          </a:p>
        </p:txBody>
      </p:sp>
    </p:spTree>
    <p:extLst>
      <p:ext uri="{BB962C8B-B14F-4D97-AF65-F5344CB8AC3E}">
        <p14:creationId xmlns:p14="http://schemas.microsoft.com/office/powerpoint/2010/main" val="19137131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9CEF-6654-7093-A291-26D93C5CF1B5}"/>
              </a:ext>
            </a:extLst>
          </p:cNvPr>
          <p:cNvSpPr>
            <a:spLocks noGrp="1"/>
          </p:cNvSpPr>
          <p:nvPr>
            <p:ph type="title"/>
          </p:nvPr>
        </p:nvSpPr>
        <p:spPr/>
        <p:txBody>
          <a:bodyPr/>
          <a:lstStyle/>
          <a:p>
            <a:r>
              <a:rPr lang="en-IN">
                <a:solidFill>
                  <a:srgbClr val="000000"/>
                </a:solidFill>
                <a:latin typeface="Lucida Grande" panose="020B0600040502020204" pitchFamily="34" charset="0"/>
              </a:rPr>
              <a:t>M</a:t>
            </a:r>
            <a:r>
              <a:rPr lang="en-IN" b="0" i="0">
                <a:solidFill>
                  <a:srgbClr val="000000"/>
                </a:solidFill>
                <a:effectLst/>
                <a:latin typeface="Lucida Grande" panose="020B0600040502020204" pitchFamily="34" charset="0"/>
              </a:rPr>
              <a:t>ethods create log messages</a:t>
            </a:r>
            <a:endParaRPr lang="en-US"/>
          </a:p>
        </p:txBody>
      </p:sp>
      <p:sp>
        <p:nvSpPr>
          <p:cNvPr id="3" name="Content Placeholder 2">
            <a:extLst>
              <a:ext uri="{FF2B5EF4-FFF2-40B4-BE49-F238E27FC236}">
                <a16:creationId xmlns:a16="http://schemas.microsoft.com/office/drawing/2014/main" id="{BAEF9EB4-001C-5B85-3376-D639F15DA5EE}"/>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debug"/>
              </a:rPr>
              <a:t>Logger.debug()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3" tooltip="logging.Logger.info"/>
              </a:rPr>
              <a:t>Logger.info()</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4" tooltip="logging.Logger.warning"/>
              </a:rPr>
              <a:t>Logger.warning()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error"/>
              </a:rPr>
              <a:t>Logger.error()</a:t>
            </a:r>
            <a:r>
              <a:rPr lang="en-IN" b="0" i="0">
                <a:solidFill>
                  <a:srgbClr val="000000"/>
                </a:solidFill>
                <a:effectLst/>
                <a:latin typeface="Lucida Grande" panose="020B0600040502020204" pitchFamily="34" charset="0"/>
              </a:rPr>
              <a:t>, </a:t>
            </a:r>
            <a:endParaRPr lang="en-IN">
              <a:solidFill>
                <a:srgbClr val="000000"/>
              </a:solidFill>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6" tooltip="logging.Logger.critical"/>
              </a:rPr>
              <a:t>Logger.critical()</a:t>
            </a:r>
            <a:r>
              <a:rPr lang="en-IN" b="0" i="0">
                <a:solidFill>
                  <a:srgbClr val="000000"/>
                </a:solidFill>
                <a:effectLst/>
                <a:latin typeface="Lucida Grande" panose="020B0600040502020204" pitchFamily="34" charset="0"/>
              </a:rPr>
              <a:t> .</a:t>
            </a:r>
          </a:p>
          <a:p>
            <a:endParaRPr lang="en-US"/>
          </a:p>
        </p:txBody>
      </p:sp>
    </p:spTree>
    <p:extLst>
      <p:ext uri="{BB962C8B-B14F-4D97-AF65-F5344CB8AC3E}">
        <p14:creationId xmlns:p14="http://schemas.microsoft.com/office/powerpoint/2010/main" val="155006847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C509-3F3C-BC21-5986-FD94CC864281}"/>
              </a:ext>
            </a:extLst>
          </p:cNvPr>
          <p:cNvSpPr>
            <a:spLocks noGrp="1"/>
          </p:cNvSpPr>
          <p:nvPr>
            <p:ph type="title"/>
          </p:nvPr>
        </p:nvSpPr>
        <p:spPr/>
        <p:txBody>
          <a:bodyPr/>
          <a:lstStyle/>
          <a:p>
            <a:r>
              <a:rPr lang="en-US"/>
              <a:t>Log Message</a:t>
            </a:r>
          </a:p>
        </p:txBody>
      </p:sp>
      <p:sp>
        <p:nvSpPr>
          <p:cNvPr id="3" name="Content Placeholder 2">
            <a:extLst>
              <a:ext uri="{FF2B5EF4-FFF2-40B4-BE49-F238E27FC236}">
                <a16:creationId xmlns:a16="http://schemas.microsoft.com/office/drawing/2014/main" id="{C775638C-1831-565A-F37F-9800B2CC12AC}"/>
              </a:ext>
            </a:extLst>
          </p:cNvPr>
          <p:cNvSpPr>
            <a:spLocks noGrp="1"/>
          </p:cNvSpPr>
          <p:nvPr>
            <p:ph idx="1"/>
          </p:nvPr>
        </p:nvSpPr>
        <p:spPr/>
        <p:txBody>
          <a:bodyPr/>
          <a:lstStyle/>
          <a:p>
            <a:pPr algn="l">
              <a:buFont typeface="Arial" pitchFamily="34" charset="0"/>
              <a:buChar char="•"/>
            </a:pPr>
            <a:r>
              <a:rPr lang="en-IN" b="0" i="0" u="none" strike="noStrike" dirty="0" err="1">
                <a:solidFill>
                  <a:srgbClr val="0072AA"/>
                </a:solidFill>
                <a:effectLst/>
                <a:latin typeface="Lucida Grande" panose="020B0600040502020204" pitchFamily="34" charset="0"/>
                <a:hlinkClick r:id="rId2" tooltip="logging.Logger.exception"/>
              </a:rPr>
              <a:t>Logger.exception</a:t>
            </a:r>
            <a:r>
              <a:rPr lang="en-IN" b="0" i="0" u="none" strike="noStrike" dirty="0">
                <a:solidFill>
                  <a:srgbClr val="0072AA"/>
                </a:solidFill>
                <a:effectLst/>
                <a:latin typeface="Lucida Grande" panose="020B0600040502020204" pitchFamily="34" charset="0"/>
                <a:hlinkClick r:id="rId2" tooltip="logging.Logger.exception"/>
              </a:rPr>
              <a:t>()</a:t>
            </a:r>
            <a:r>
              <a:rPr lang="en-IN" b="0" i="0" dirty="0">
                <a:solidFill>
                  <a:srgbClr val="000000"/>
                </a:solidFill>
                <a:effectLst/>
                <a:latin typeface="Lucida Grande" panose="020B0600040502020204" pitchFamily="34" charset="0"/>
              </a:rPr>
              <a:t> creates a log message similar to </a:t>
            </a:r>
            <a:r>
              <a:rPr lang="en-IN" b="0" i="0" u="none" strike="noStrike" dirty="0" err="1">
                <a:solidFill>
                  <a:srgbClr val="0072AA"/>
                </a:solidFill>
                <a:effectLst/>
                <a:latin typeface="Lucida Grande" panose="020B0600040502020204" pitchFamily="34" charset="0"/>
                <a:hlinkClick r:id="rId3" tooltip="logging.Logger.error"/>
              </a:rPr>
              <a:t>Logger.error</a:t>
            </a:r>
            <a:r>
              <a:rPr lang="en-IN" b="0" i="0" u="none" strike="noStrike" dirty="0">
                <a:solidFill>
                  <a:srgbClr val="0072AA"/>
                </a:solidFill>
                <a:effectLst/>
                <a:latin typeface="Lucida Grande" panose="020B0600040502020204" pitchFamily="34" charset="0"/>
                <a:hlinkClick r:id="rId3" tooltip="logging.Logger.error"/>
              </a:rPr>
              <a:t>()</a:t>
            </a:r>
            <a:r>
              <a:rPr lang="en-IN" b="0" i="0" dirty="0">
                <a:solidFill>
                  <a:srgbClr val="000000"/>
                </a:solidFill>
                <a:effectLst/>
                <a:latin typeface="Lucida Grande" panose="020B0600040502020204" pitchFamily="34" charset="0"/>
              </a:rPr>
              <a:t>. </a:t>
            </a:r>
          </a:p>
          <a:p>
            <a:pPr algn="l">
              <a:buFont typeface="Arial" pitchFamily="34" charset="0"/>
              <a:buChar char="•"/>
            </a:pPr>
            <a:r>
              <a:rPr lang="en-IN" b="0" i="0" dirty="0">
                <a:solidFill>
                  <a:srgbClr val="000000"/>
                </a:solidFill>
                <a:effectLst/>
                <a:latin typeface="Lucida Grande" panose="020B0600040502020204" pitchFamily="34" charset="0"/>
              </a:rPr>
              <a:t>The difference is that </a:t>
            </a:r>
            <a:r>
              <a:rPr lang="en-IN" b="0" i="0" u="none" strike="noStrike" dirty="0" err="1">
                <a:solidFill>
                  <a:srgbClr val="0072AA"/>
                </a:solidFill>
                <a:effectLst/>
                <a:latin typeface="Lucida Grande" panose="020B0600040502020204" pitchFamily="34" charset="0"/>
                <a:hlinkClick r:id="rId2" tooltip="logging.Logger.exception"/>
              </a:rPr>
              <a:t>Logger.exception</a:t>
            </a:r>
            <a:r>
              <a:rPr lang="en-IN" b="0" i="0" u="none" strike="noStrike" dirty="0">
                <a:solidFill>
                  <a:srgbClr val="0072AA"/>
                </a:solidFill>
                <a:effectLst/>
                <a:latin typeface="Lucida Grande" panose="020B0600040502020204" pitchFamily="34" charset="0"/>
                <a:hlinkClick r:id="rId2" tooltip="logging.Logger.exception"/>
              </a:rPr>
              <a:t>()</a:t>
            </a:r>
            <a:r>
              <a:rPr lang="en-IN" b="0" i="0" dirty="0">
                <a:solidFill>
                  <a:srgbClr val="000000"/>
                </a:solidFill>
                <a:effectLst/>
                <a:latin typeface="Lucida Grande" panose="020B0600040502020204" pitchFamily="34" charset="0"/>
              </a:rPr>
              <a:t> dumps a stack trace along with it. Call this method only from an exception handler.</a:t>
            </a:r>
          </a:p>
          <a:p>
            <a:pPr algn="l">
              <a:buFont typeface="Arial" pitchFamily="34" charset="0"/>
              <a:buChar char="•"/>
            </a:pPr>
            <a:endParaRPr lang="en-IN" dirty="0">
              <a:solidFill>
                <a:srgbClr val="000000"/>
              </a:solidFill>
              <a:latin typeface="Lucida Grande" panose="020B0600040502020204" pitchFamily="34" charset="0"/>
            </a:endParaRPr>
          </a:p>
          <a:p>
            <a:pPr algn="l">
              <a:buFont typeface="Arial" pitchFamily="34" charset="0"/>
              <a:buChar char="•"/>
            </a:pPr>
            <a:r>
              <a:rPr lang="en-IN" dirty="0">
                <a:solidFill>
                  <a:srgbClr val="000000"/>
                </a:solidFill>
                <a:latin typeface="Lucida Grande" panose="020B0600040502020204" pitchFamily="34" charset="0"/>
              </a:rPr>
              <a:t>Creating custom log level</a:t>
            </a:r>
          </a:p>
          <a:p>
            <a:r>
              <a:rPr lang="en-IN" b="0" i="0" u="none" strike="noStrike" dirty="0">
                <a:solidFill>
                  <a:srgbClr val="0072AA"/>
                </a:solidFill>
                <a:effectLst/>
                <a:latin typeface="Lucida Grande" panose="020B0600040502020204" pitchFamily="34" charset="0"/>
                <a:hlinkClick r:id="rId4" tooltip="logging.Logger.log"/>
              </a:rPr>
              <a:t>Logger.log()</a:t>
            </a:r>
            <a:r>
              <a:rPr lang="en-IN" b="0" i="0" dirty="0">
                <a:solidFill>
                  <a:srgbClr val="000000"/>
                </a:solidFill>
                <a:effectLst/>
                <a:latin typeface="Lucida Grande" panose="020B0600040502020204" pitchFamily="34" charset="0"/>
              </a:rPr>
              <a:t> takes a log level as an explicit argument. </a:t>
            </a:r>
          </a:p>
        </p:txBody>
      </p:sp>
    </p:spTree>
    <p:extLst>
      <p:ext uri="{BB962C8B-B14F-4D97-AF65-F5344CB8AC3E}">
        <p14:creationId xmlns:p14="http://schemas.microsoft.com/office/powerpoint/2010/main" val="17635529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9508E-B485-56C6-58F7-B74963C5A95F}"/>
              </a:ext>
            </a:extLst>
          </p:cNvPr>
          <p:cNvSpPr>
            <a:spLocks noGrp="1"/>
          </p:cNvSpPr>
          <p:nvPr>
            <p:ph type="title"/>
          </p:nvPr>
        </p:nvSpPr>
        <p:spPr>
          <a:xfrm>
            <a:off x="139700" y="163513"/>
            <a:ext cx="10515600" cy="890587"/>
          </a:xfrm>
        </p:spPr>
        <p:txBody>
          <a:bodyPr/>
          <a:lstStyle/>
          <a:p>
            <a:r>
              <a:rPr lang="en-IN" b="0" i="0">
                <a:solidFill>
                  <a:srgbClr val="000000"/>
                </a:solidFill>
                <a:effectLst/>
                <a:latin typeface="Lucida Grande" panose="020B0600040502020204" pitchFamily="34" charset="0"/>
              </a:rPr>
              <a:t>Logging Levels</a:t>
            </a:r>
            <a:endParaRPr lang="en-US"/>
          </a:p>
        </p:txBody>
      </p:sp>
      <p:graphicFrame>
        <p:nvGraphicFramePr>
          <p:cNvPr id="4" name="Table 3">
            <a:extLst>
              <a:ext uri="{FF2B5EF4-FFF2-40B4-BE49-F238E27FC236}">
                <a16:creationId xmlns:a16="http://schemas.microsoft.com/office/drawing/2014/main" id="{E4BE70FE-DB3D-D298-4C3A-A525C5A591BD}"/>
              </a:ext>
            </a:extLst>
          </p:cNvPr>
          <p:cNvGraphicFramePr>
            <a:graphicFrameLocks noGrp="1"/>
          </p:cNvGraphicFramePr>
          <p:nvPr>
            <p:extLst>
              <p:ext uri="{D42A27DB-BD31-4B8C-83A1-F6EECF244321}">
                <p14:modId xmlns:p14="http://schemas.microsoft.com/office/powerpoint/2010/main" val="4022055387"/>
              </p:ext>
            </p:extLst>
          </p:nvPr>
        </p:nvGraphicFramePr>
        <p:xfrm>
          <a:off x="393700" y="1220788"/>
          <a:ext cx="3530600" cy="3566160"/>
        </p:xfrm>
        <a:graphic>
          <a:graphicData uri="http://schemas.openxmlformats.org/drawingml/2006/table">
            <a:tbl>
              <a:tblPr/>
              <a:tblGrid>
                <a:gridCol w="1952214">
                  <a:extLst>
                    <a:ext uri="{9D8B030D-6E8A-4147-A177-3AD203B41FA5}">
                      <a16:colId xmlns:a16="http://schemas.microsoft.com/office/drawing/2014/main" val="1753683909"/>
                    </a:ext>
                  </a:extLst>
                </a:gridCol>
                <a:gridCol w="1578386">
                  <a:extLst>
                    <a:ext uri="{9D8B030D-6E8A-4147-A177-3AD203B41FA5}">
                      <a16:colId xmlns:a16="http://schemas.microsoft.com/office/drawing/2014/main" val="1419028727"/>
                    </a:ext>
                  </a:extLst>
                </a:gridCol>
              </a:tblGrid>
              <a:tr h="0">
                <a:tc>
                  <a:txBody>
                    <a:bodyPr/>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Numeric value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99175282"/>
                  </a:ext>
                </a:extLst>
              </a:tr>
              <a:tr h="0">
                <a:tc>
                  <a:txBody>
                    <a:bodyPr/>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50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64042789"/>
                  </a:ext>
                </a:extLst>
              </a:tr>
              <a:tr h="0">
                <a:tc>
                  <a:txBody>
                    <a:bodyPr/>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40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13806738"/>
                  </a:ext>
                </a:extLst>
              </a:tr>
              <a:tr h="0">
                <a:tc>
                  <a:txBody>
                    <a:bodyPr/>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30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24882370"/>
                  </a:ext>
                </a:extLst>
              </a:tr>
              <a:tr h="0">
                <a:tc>
                  <a:txBody>
                    <a:bodyPr/>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20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65887847"/>
                  </a:ext>
                </a:extLst>
              </a:tr>
              <a:tr h="0">
                <a:tc>
                  <a:txBody>
                    <a:bodyPr/>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10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6738265"/>
                  </a:ext>
                </a:extLst>
              </a:tr>
              <a:tr h="0">
                <a:tc>
                  <a:txBody>
                    <a:bodyPr/>
                    <a:lstStyle/>
                    <a:p>
                      <a:pPr algn="l"/>
                      <a:r>
                        <a:rPr lang="en-IN" sz="2400">
                          <a:effectLst/>
                        </a:rPr>
                        <a:t>NOTSET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3481016"/>
                  </a:ext>
                </a:extLst>
              </a:tr>
            </a:tbl>
          </a:graphicData>
        </a:graphic>
      </p:graphicFrame>
      <p:sp>
        <p:nvSpPr>
          <p:cNvPr id="6" name="TextBox 5">
            <a:extLst>
              <a:ext uri="{FF2B5EF4-FFF2-40B4-BE49-F238E27FC236}">
                <a16:creationId xmlns:a16="http://schemas.microsoft.com/office/drawing/2014/main" id="{ECEF80EF-3475-2E8E-B631-68E8D903F5BB}"/>
              </a:ext>
            </a:extLst>
          </p:cNvPr>
          <p:cNvSpPr txBox="1"/>
          <p:nvPr/>
        </p:nvSpPr>
        <p:spPr>
          <a:xfrm>
            <a:off x="4876800" y="1512888"/>
            <a:ext cx="6921500"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i="0">
                <a:solidFill>
                  <a:srgbClr val="000000"/>
                </a:solidFill>
                <a:effectLst/>
                <a:latin typeface="Lucida Grande" panose="020B0600040502020204" pitchFamily="34" charset="0"/>
              </a:rPr>
              <a:t>These are primarily of interest if you want to define your own levels</a:t>
            </a:r>
            <a:r>
              <a:rPr lang="en-IN" sz="2400">
                <a:solidFill>
                  <a:srgbClr val="000000"/>
                </a:solidFill>
                <a:latin typeface="Lucida Grande" panose="020B0600040502020204" pitchFamily="34" charset="0"/>
              </a:rPr>
              <a:t> </a:t>
            </a:r>
            <a:r>
              <a:rPr lang="en-IN" sz="2400" b="0" i="0">
                <a:solidFill>
                  <a:srgbClr val="000000"/>
                </a:solidFill>
                <a:effectLst/>
                <a:latin typeface="Lucida Grande" panose="020B0600040502020204" pitchFamily="34" charset="0"/>
              </a:rPr>
              <a:t>and need them to have specific values relative to the predefined levels. </a:t>
            </a:r>
          </a:p>
          <a:p>
            <a:r>
              <a:rPr lang="en-IN" sz="2400" b="0" i="0">
                <a:solidFill>
                  <a:srgbClr val="000000"/>
                </a:solidFill>
                <a:effectLst/>
                <a:latin typeface="Lucida Grande" panose="020B0600040502020204" pitchFamily="34" charset="0"/>
              </a:rPr>
              <a:t>If you define a level with the same numeric value, it overwrites the predefined value; the predefined name is lost.</a:t>
            </a:r>
            <a:endParaRPr lang="en-US" sz="2400"/>
          </a:p>
        </p:txBody>
      </p:sp>
      <p:sp>
        <p:nvSpPr>
          <p:cNvPr id="8" name="TextBox 7">
            <a:extLst>
              <a:ext uri="{FF2B5EF4-FFF2-40B4-BE49-F238E27FC236}">
                <a16:creationId xmlns:a16="http://schemas.microsoft.com/office/drawing/2014/main" id="{DE811453-C3EA-A758-73C0-59200CDD7BA1}"/>
              </a:ext>
            </a:extLst>
          </p:cNvPr>
          <p:cNvSpPr txBox="1"/>
          <p:nvPr/>
        </p:nvSpPr>
        <p:spPr>
          <a:xfrm>
            <a:off x="251618" y="5245736"/>
            <a:ext cx="11688763"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a:solidFill>
                  <a:srgbClr val="000000"/>
                </a:solidFill>
                <a:effectLst/>
                <a:latin typeface="Lucida Grande" panose="020B0600040502020204" pitchFamily="34" charset="0"/>
              </a:rPr>
              <a:t>it is possibly </a:t>
            </a:r>
            <a:r>
              <a:rPr lang="en-IN" b="0" i="1">
                <a:solidFill>
                  <a:srgbClr val="000000"/>
                </a:solidFill>
                <a:effectLst/>
                <a:latin typeface="Lucida Grande" panose="020B0600040502020204" pitchFamily="34" charset="0"/>
              </a:rPr>
              <a:t>a very bad idea to define custom levels if you are developing a library</a:t>
            </a:r>
            <a:r>
              <a:rPr lang="en-IN" b="0" i="0">
                <a:solidFill>
                  <a:srgbClr val="000000"/>
                </a:solidFill>
                <a:effectLst/>
                <a:latin typeface="Lucida Grande" panose="020B0600040502020204" pitchFamily="34" charset="0"/>
              </a:rPr>
              <a:t>. That’s because if multiple library authors all define their own custom levels, there is a chance that the logging output from such multiple libraries used together will be difficult for the using developer to control and/or interpret, because a given numeric value might mean different things for different libraries.</a:t>
            </a:r>
            <a:endParaRPr lang="en-US"/>
          </a:p>
        </p:txBody>
      </p:sp>
    </p:spTree>
    <p:extLst>
      <p:ext uri="{BB962C8B-B14F-4D97-AF65-F5344CB8AC3E}">
        <p14:creationId xmlns:p14="http://schemas.microsoft.com/office/powerpoint/2010/main" val="29149999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19CE-73AB-B968-E892-2C356972110B}"/>
              </a:ext>
            </a:extLst>
          </p:cNvPr>
          <p:cNvSpPr>
            <a:spLocks noGrp="1"/>
          </p:cNvSpPr>
          <p:nvPr>
            <p:ph type="title"/>
          </p:nvPr>
        </p:nvSpPr>
        <p:spPr/>
        <p:txBody>
          <a:bodyPr>
            <a:normAutofit/>
          </a:bodyPr>
          <a:lstStyle/>
          <a:p>
            <a:r>
              <a:rPr lang="en-IN" b="0" i="0">
                <a:solidFill>
                  <a:srgbClr val="000000"/>
                </a:solidFill>
                <a:effectLst/>
                <a:latin typeface="Lucida Grande" panose="020B0600040502020204" pitchFamily="34" charset="0"/>
              </a:rPr>
              <a:t>Handlers</a:t>
            </a:r>
            <a:endParaRPr lang="en-US"/>
          </a:p>
        </p:txBody>
      </p:sp>
      <p:sp>
        <p:nvSpPr>
          <p:cNvPr id="3" name="Content Placeholder 2">
            <a:extLst>
              <a:ext uri="{FF2B5EF4-FFF2-40B4-BE49-F238E27FC236}">
                <a16:creationId xmlns:a16="http://schemas.microsoft.com/office/drawing/2014/main" id="{E9B38802-CD5C-BEB3-9B52-740997BCD84A}"/>
              </a:ext>
            </a:extLst>
          </p:cNvPr>
          <p:cNvSpPr>
            <a:spLocks noGrp="1"/>
          </p:cNvSpPr>
          <p:nvPr>
            <p:ph idx="1"/>
          </p:nvPr>
        </p:nvSpPr>
        <p:spPr/>
        <p:txBody>
          <a:bodyPr/>
          <a:lstStyle/>
          <a:p>
            <a:r>
              <a:rPr lang="en-IN" b="0" i="0" u="none" strike="noStrike">
                <a:solidFill>
                  <a:srgbClr val="0072AA"/>
                </a:solidFill>
                <a:effectLst/>
                <a:latin typeface="Lucida Grande" panose="020B0600040502020204" pitchFamily="34" charset="0"/>
                <a:hlinkClick r:id="rId2" tooltip="logging.Handler"/>
              </a:rPr>
              <a:t>Handler</a:t>
            </a:r>
            <a:r>
              <a:rPr lang="en-IN" b="0" i="0">
                <a:solidFill>
                  <a:srgbClr val="000000"/>
                </a:solidFill>
                <a:effectLst/>
                <a:latin typeface="Lucida Grande" panose="020B0600040502020204" pitchFamily="34" charset="0"/>
              </a:rPr>
              <a:t> objects are responsible for dispatching the appropriate log messages (based on the log messages’ severity) to the handler’s specified destination.</a:t>
            </a:r>
          </a:p>
          <a:p>
            <a:endParaRPr lang="en-IN">
              <a:solidFill>
                <a:srgbClr val="000000"/>
              </a:solidFill>
              <a:latin typeface="Lucida Grande" panose="020B0600040502020204" pitchFamily="34" charset="0"/>
            </a:endParaRPr>
          </a:p>
          <a:p>
            <a:r>
              <a:rPr lang="en-IN" b="0" i="0">
                <a:solidFill>
                  <a:srgbClr val="000000"/>
                </a:solidFill>
                <a:effectLst/>
                <a:latin typeface="Lucida Grande" panose="020B0600040502020204" pitchFamily="34" charset="0"/>
              </a:rPr>
              <a:t>As an example scenario, an application may want to send all log messages to a </a:t>
            </a:r>
            <a:r>
              <a:rPr lang="en-IN" b="0" i="0">
                <a:solidFill>
                  <a:srgbClr val="FF0000"/>
                </a:solidFill>
                <a:effectLst/>
                <a:latin typeface="Lucida Grande" panose="020B0600040502020204" pitchFamily="34" charset="0"/>
              </a:rPr>
              <a:t>log file</a:t>
            </a:r>
            <a:r>
              <a:rPr lang="en-IN" b="0" i="0">
                <a:solidFill>
                  <a:srgbClr val="000000"/>
                </a:solidFill>
                <a:effectLst/>
                <a:latin typeface="Lucida Grande" panose="020B0600040502020204" pitchFamily="34" charset="0"/>
              </a:rPr>
              <a:t>, all log messages of error or higher to </a:t>
            </a:r>
            <a:r>
              <a:rPr lang="en-IN" b="0" i="0" err="1">
                <a:solidFill>
                  <a:srgbClr val="FF0000"/>
                </a:solidFill>
                <a:effectLst/>
                <a:latin typeface="Lucida Grande" panose="020B0600040502020204" pitchFamily="34" charset="0"/>
              </a:rPr>
              <a:t>stdout,</a:t>
            </a:r>
            <a:r>
              <a:rPr lang="en-IN" b="0" i="0">
                <a:solidFill>
                  <a:srgbClr val="000000"/>
                </a:solidFill>
                <a:effectLst/>
                <a:latin typeface="Lucida Grande" panose="020B0600040502020204" pitchFamily="34" charset="0"/>
              </a:rPr>
              <a:t> and all messages of critical to an </a:t>
            </a:r>
            <a:r>
              <a:rPr lang="en-IN" b="0" i="0">
                <a:solidFill>
                  <a:srgbClr val="FF0000"/>
                </a:solidFill>
                <a:effectLst/>
                <a:latin typeface="Lucida Grande" panose="020B0600040502020204" pitchFamily="34" charset="0"/>
              </a:rPr>
              <a:t>email address</a:t>
            </a:r>
            <a:r>
              <a:rPr lang="en-IN" b="0" i="0">
                <a:solidFill>
                  <a:srgbClr val="000000"/>
                </a:solidFill>
                <a:effectLst/>
                <a:latin typeface="Lucida Grande" panose="020B0600040502020204" pitchFamily="34" charset="0"/>
              </a:rPr>
              <a:t>. This scenario requires </a:t>
            </a:r>
            <a:r>
              <a:rPr lang="en-IN" b="0" i="0">
                <a:solidFill>
                  <a:srgbClr val="FF0000"/>
                </a:solidFill>
                <a:effectLst/>
                <a:latin typeface="Lucida Grande" panose="020B0600040502020204" pitchFamily="34" charset="0"/>
              </a:rPr>
              <a:t>three individual handlers </a:t>
            </a:r>
            <a:r>
              <a:rPr lang="en-IN" b="0" i="0">
                <a:solidFill>
                  <a:srgbClr val="000000"/>
                </a:solidFill>
                <a:effectLst/>
                <a:latin typeface="Lucida Grande" panose="020B0600040502020204" pitchFamily="34" charset="0"/>
              </a:rPr>
              <a:t>where each handler is responsible for sending messages of a specific severity to a specific location.</a:t>
            </a:r>
            <a:endParaRPr lang="en-US"/>
          </a:p>
        </p:txBody>
      </p:sp>
    </p:spTree>
    <p:extLst>
      <p:ext uri="{BB962C8B-B14F-4D97-AF65-F5344CB8AC3E}">
        <p14:creationId xmlns:p14="http://schemas.microsoft.com/office/powerpoint/2010/main" val="170591772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B848-7A1D-E8C3-6111-A1E30507F993}"/>
              </a:ext>
            </a:extLst>
          </p:cNvPr>
          <p:cNvSpPr>
            <a:spLocks noGrp="1"/>
          </p:cNvSpPr>
          <p:nvPr>
            <p:ph type="ctrTitle"/>
          </p:nvPr>
        </p:nvSpPr>
        <p:spPr/>
        <p:txBody>
          <a:bodyPr/>
          <a:lstStyle/>
          <a:p>
            <a:r>
              <a:rPr lang="en-US"/>
              <a:t>Subprocess</a:t>
            </a:r>
          </a:p>
        </p:txBody>
      </p:sp>
    </p:spTree>
    <p:extLst>
      <p:ext uri="{BB962C8B-B14F-4D97-AF65-F5344CB8AC3E}">
        <p14:creationId xmlns:p14="http://schemas.microsoft.com/office/powerpoint/2010/main" val="120447718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Subprocess</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subprocess</a:t>
            </a:r>
            <a:r>
              <a:rPr lang="en-IN" b="0" i="0">
                <a:solidFill>
                  <a:srgbClr val="212529"/>
                </a:solidFill>
                <a:effectLst/>
                <a:latin typeface="SSP Local"/>
              </a:rPr>
              <a:t> is a standard Python module designed to start new processes from within a Python script.</a:t>
            </a:r>
          </a:p>
          <a:p>
            <a:r>
              <a:rPr lang="en-IN" b="0" i="0">
                <a:solidFill>
                  <a:srgbClr val="212529"/>
                </a:solidFill>
                <a:effectLst/>
                <a:latin typeface="SSP Local"/>
              </a:rPr>
              <a:t>run multiple processes in parallel or call an external program or external command from inside your Python code</a:t>
            </a:r>
            <a:endParaRPr lang="en-IN">
              <a:solidFill>
                <a:srgbClr val="212529"/>
              </a:solidFill>
              <a:latin typeface="SSP Local"/>
            </a:endParaRPr>
          </a:p>
          <a:p>
            <a:r>
              <a:rPr lang="en-IN" b="0" i="0">
                <a:solidFill>
                  <a:srgbClr val="212529"/>
                </a:solidFill>
                <a:effectLst/>
                <a:latin typeface="SSP Local"/>
              </a:rPr>
              <a:t>the </a:t>
            </a:r>
            <a:r>
              <a:rPr lang="en-IN"/>
              <a:t>subprocess</a:t>
            </a:r>
            <a:r>
              <a:rPr lang="en-IN" b="0" i="0">
                <a:solidFill>
                  <a:srgbClr val="212529"/>
                </a:solidFill>
                <a:effectLst/>
                <a:latin typeface="SSP Local"/>
              </a:rPr>
              <a:t> module is that it allows the user to manage the inputs, the outputs, and even the errors raised by the child process from the Python code.</a:t>
            </a:r>
            <a:endParaRPr lang="en-US"/>
          </a:p>
        </p:txBody>
      </p:sp>
    </p:spTree>
    <p:extLst>
      <p:ext uri="{BB962C8B-B14F-4D97-AF65-F5344CB8AC3E}">
        <p14:creationId xmlns:p14="http://schemas.microsoft.com/office/powerpoint/2010/main" val="37556944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7418-5BEC-A891-7FB0-04FC0C7DDB2F}"/>
              </a:ext>
            </a:extLst>
          </p:cNvPr>
          <p:cNvSpPr>
            <a:spLocks noGrp="1"/>
          </p:cNvSpPr>
          <p:nvPr>
            <p:ph type="title"/>
          </p:nvPr>
        </p:nvSpPr>
        <p:spPr/>
        <p:txBody>
          <a:bodyPr/>
          <a:lstStyle/>
          <a:p>
            <a:r>
              <a:rPr lang="en-US" err="1"/>
              <a:t>Subprocess.run</a:t>
            </a:r>
            <a:endParaRPr lang="en-US"/>
          </a:p>
        </p:txBody>
      </p:sp>
      <p:sp>
        <p:nvSpPr>
          <p:cNvPr id="3" name="Content Placeholder 2">
            <a:extLst>
              <a:ext uri="{FF2B5EF4-FFF2-40B4-BE49-F238E27FC236}">
                <a16:creationId xmlns:a16="http://schemas.microsoft.com/office/drawing/2014/main" id="{A3FE581C-8D55-2B38-B6BF-1AFC58D4ADCF}"/>
              </a:ext>
            </a:extLst>
          </p:cNvPr>
          <p:cNvSpPr>
            <a:spLocks noGrp="1"/>
          </p:cNvSpPr>
          <p:nvPr>
            <p:ph idx="1"/>
          </p:nvPr>
        </p:nvSpPr>
        <p:spPr/>
        <p:txBody>
          <a:bodyPr/>
          <a:lstStyle/>
          <a:p>
            <a:pPr marL="0" indent="0">
              <a:buNone/>
            </a:pPr>
            <a:r>
              <a:rPr lang="en-IN" b="0" i="0" err="1">
                <a:solidFill>
                  <a:srgbClr val="000000"/>
                </a:solidFill>
                <a:effectLst/>
                <a:latin typeface="ui-monospace"/>
              </a:rPr>
              <a:t>subprocess.</a:t>
            </a:r>
            <a:r>
              <a:rPr lang="en-IN" b="1" i="0" err="1">
                <a:solidFill>
                  <a:srgbClr val="000000"/>
                </a:solidFill>
                <a:effectLst/>
                <a:latin typeface="ui-monospace"/>
              </a:rPr>
              <a:t>run</a:t>
            </a:r>
            <a:r>
              <a:rPr lang="en-IN" b="0" i="0">
                <a:solidFill>
                  <a:srgbClr val="000000"/>
                </a:solidFill>
                <a:effectLst/>
                <a:latin typeface="ui-monospace"/>
              </a:rPr>
              <a:t>(</a:t>
            </a:r>
            <a:r>
              <a:rPr lang="en-IN" b="0" i="1" err="1">
                <a:solidFill>
                  <a:srgbClr val="000000"/>
                </a:solidFill>
                <a:effectLst/>
                <a:latin typeface="ui-monospace"/>
              </a:rPr>
              <a:t>args</a:t>
            </a:r>
            <a:r>
              <a:rPr lang="en-IN" b="0" i="0">
                <a:solidFill>
                  <a:srgbClr val="000000"/>
                </a:solidFill>
                <a:effectLst/>
                <a:latin typeface="ui-monospace"/>
              </a:rPr>
              <a:t>, </a:t>
            </a:r>
            <a:r>
              <a:rPr lang="en-IN" b="0" i="1">
                <a:solidFill>
                  <a:srgbClr val="000000"/>
                </a:solidFill>
                <a:effectLst/>
                <a:latin typeface="ui-monospace"/>
              </a:rPr>
              <a:t>*</a:t>
            </a:r>
            <a:r>
              <a:rPr lang="en-IN" b="0" i="0">
                <a:solidFill>
                  <a:srgbClr val="000000"/>
                </a:solidFill>
                <a:effectLst/>
                <a:latin typeface="ui-monospace"/>
              </a:rPr>
              <a:t>, </a:t>
            </a:r>
            <a:r>
              <a:rPr lang="en-IN" b="0" i="1">
                <a:solidFill>
                  <a:srgbClr val="000000"/>
                </a:solidFill>
                <a:effectLst/>
                <a:latin typeface="ui-monospace"/>
              </a:rPr>
              <a:t>stdin=None</a:t>
            </a:r>
            <a:r>
              <a:rPr lang="en-IN" b="0" i="0">
                <a:solidFill>
                  <a:srgbClr val="000000"/>
                </a:solidFill>
                <a:effectLst/>
                <a:latin typeface="ui-monospace"/>
              </a:rPr>
              <a:t>, </a:t>
            </a:r>
            <a:r>
              <a:rPr lang="en-IN" b="0" i="1">
                <a:solidFill>
                  <a:srgbClr val="000000"/>
                </a:solidFill>
                <a:effectLst/>
                <a:latin typeface="ui-monospace"/>
              </a:rPr>
              <a:t>input=None</a:t>
            </a:r>
            <a:r>
              <a:rPr lang="en-IN" b="0" i="0">
                <a:solidFill>
                  <a:srgbClr val="000000"/>
                </a:solidFill>
                <a:effectLst/>
                <a:latin typeface="ui-monospace"/>
              </a:rPr>
              <a:t>, </a:t>
            </a:r>
            <a:r>
              <a:rPr lang="en-IN" b="0" i="1" err="1">
                <a:solidFill>
                  <a:srgbClr val="000000"/>
                </a:solidFill>
                <a:effectLst/>
                <a:latin typeface="ui-monospace"/>
              </a:rPr>
              <a:t>stdout=None</a:t>
            </a:r>
            <a:r>
              <a:rPr lang="en-IN" b="0" i="0">
                <a:solidFill>
                  <a:srgbClr val="000000"/>
                </a:solidFill>
                <a:effectLst/>
                <a:latin typeface="ui-monospace"/>
              </a:rPr>
              <a:t>, </a:t>
            </a:r>
            <a:r>
              <a:rPr lang="en-IN" b="0" i="1">
                <a:solidFill>
                  <a:srgbClr val="000000"/>
                </a:solidFill>
                <a:effectLst/>
                <a:latin typeface="ui-monospace"/>
              </a:rPr>
              <a:t>stderr=None</a:t>
            </a:r>
            <a:r>
              <a:rPr lang="en-IN" b="0" i="0">
                <a:solidFill>
                  <a:srgbClr val="000000"/>
                </a:solidFill>
                <a:effectLst/>
                <a:latin typeface="ui-monospace"/>
              </a:rPr>
              <a:t>, </a:t>
            </a:r>
            <a:r>
              <a:rPr lang="en-IN" b="0" i="1" err="1">
                <a:solidFill>
                  <a:srgbClr val="000000"/>
                </a:solidFill>
                <a:effectLst/>
                <a:latin typeface="ui-monospace"/>
              </a:rPr>
              <a:t>capture_output=False</a:t>
            </a:r>
            <a:r>
              <a:rPr lang="en-IN" b="0" i="0">
                <a:solidFill>
                  <a:srgbClr val="000000"/>
                </a:solidFill>
                <a:effectLst/>
                <a:latin typeface="ui-monospace"/>
              </a:rPr>
              <a:t>, </a:t>
            </a:r>
            <a:r>
              <a:rPr lang="en-IN" b="0" i="1">
                <a:solidFill>
                  <a:srgbClr val="000000"/>
                </a:solidFill>
                <a:effectLst/>
                <a:latin typeface="ui-monospace"/>
              </a:rPr>
              <a:t>shell=False</a:t>
            </a:r>
            <a:r>
              <a:rPr lang="en-IN" b="0" i="0">
                <a:solidFill>
                  <a:srgbClr val="000000"/>
                </a:solidFill>
                <a:effectLst/>
                <a:latin typeface="ui-monospace"/>
              </a:rPr>
              <a:t>, </a:t>
            </a:r>
            <a:r>
              <a:rPr lang="en-IN" b="0" i="1" err="1">
                <a:solidFill>
                  <a:srgbClr val="000000"/>
                </a:solidFill>
                <a:effectLst/>
                <a:latin typeface="ui-monospace"/>
              </a:rPr>
              <a:t>cwd=None</a:t>
            </a:r>
            <a:r>
              <a:rPr lang="en-IN" b="0" i="0">
                <a:solidFill>
                  <a:srgbClr val="000000"/>
                </a:solidFill>
                <a:effectLst/>
                <a:latin typeface="ui-monospace"/>
              </a:rPr>
              <a:t>, </a:t>
            </a:r>
            <a:r>
              <a:rPr lang="en-IN" b="0" i="1">
                <a:solidFill>
                  <a:srgbClr val="000000"/>
                </a:solidFill>
                <a:effectLst/>
                <a:latin typeface="ui-monospace"/>
              </a:rPr>
              <a:t>timeout=None</a:t>
            </a:r>
            <a:r>
              <a:rPr lang="en-IN" b="0" i="0">
                <a:solidFill>
                  <a:srgbClr val="000000"/>
                </a:solidFill>
                <a:effectLst/>
                <a:latin typeface="ui-monospace"/>
              </a:rPr>
              <a:t>, </a:t>
            </a:r>
            <a:r>
              <a:rPr lang="en-IN" b="0" i="1">
                <a:solidFill>
                  <a:srgbClr val="000000"/>
                </a:solidFill>
                <a:effectLst/>
                <a:latin typeface="ui-monospace"/>
              </a:rPr>
              <a:t>check=False</a:t>
            </a:r>
            <a:r>
              <a:rPr lang="en-IN" b="0" i="0">
                <a:solidFill>
                  <a:srgbClr val="000000"/>
                </a:solidFill>
                <a:effectLst/>
                <a:latin typeface="ui-monospace"/>
              </a:rPr>
              <a:t>, </a:t>
            </a:r>
            <a:r>
              <a:rPr lang="en-IN" b="0" i="1">
                <a:solidFill>
                  <a:srgbClr val="000000"/>
                </a:solidFill>
                <a:effectLst/>
                <a:latin typeface="ui-monospace"/>
              </a:rPr>
              <a:t>encoding=None</a:t>
            </a:r>
            <a:r>
              <a:rPr lang="en-IN" b="0" i="0">
                <a:solidFill>
                  <a:srgbClr val="000000"/>
                </a:solidFill>
                <a:effectLst/>
                <a:latin typeface="ui-monospace"/>
              </a:rPr>
              <a:t>, </a:t>
            </a:r>
            <a:r>
              <a:rPr lang="en-IN" b="0" i="1">
                <a:solidFill>
                  <a:srgbClr val="000000"/>
                </a:solidFill>
                <a:effectLst/>
                <a:latin typeface="ui-monospace"/>
              </a:rPr>
              <a:t>errors=None</a:t>
            </a:r>
            <a:r>
              <a:rPr lang="en-IN" b="0" i="0">
                <a:solidFill>
                  <a:srgbClr val="000000"/>
                </a:solidFill>
                <a:effectLst/>
                <a:latin typeface="ui-monospace"/>
              </a:rPr>
              <a:t>, </a:t>
            </a:r>
            <a:r>
              <a:rPr lang="en-IN" b="0" i="1">
                <a:solidFill>
                  <a:srgbClr val="000000"/>
                </a:solidFill>
                <a:effectLst/>
                <a:latin typeface="ui-monospace"/>
              </a:rPr>
              <a:t>text=None</a:t>
            </a:r>
            <a:r>
              <a:rPr lang="en-IN" b="0" i="0">
                <a:solidFill>
                  <a:srgbClr val="000000"/>
                </a:solidFill>
                <a:effectLst/>
                <a:latin typeface="ui-monospace"/>
              </a:rPr>
              <a:t>, </a:t>
            </a:r>
            <a:r>
              <a:rPr lang="en-IN" b="0" i="1">
                <a:solidFill>
                  <a:srgbClr val="000000"/>
                </a:solidFill>
                <a:effectLst/>
                <a:latin typeface="ui-monospace"/>
              </a:rPr>
              <a:t>env=None</a:t>
            </a:r>
            <a:r>
              <a:rPr lang="en-IN" b="0" i="0">
                <a:solidFill>
                  <a:srgbClr val="000000"/>
                </a:solidFill>
                <a:effectLst/>
                <a:latin typeface="ui-monospace"/>
              </a:rPr>
              <a:t>, </a:t>
            </a:r>
            <a:r>
              <a:rPr lang="en-IN" b="0" i="1" err="1">
                <a:solidFill>
                  <a:srgbClr val="000000"/>
                </a:solidFill>
                <a:effectLst/>
                <a:latin typeface="ui-monospace"/>
              </a:rPr>
              <a:t>universal_newlines=None</a:t>
            </a:r>
            <a:r>
              <a:rPr lang="en-IN" b="0" i="0">
                <a:solidFill>
                  <a:srgbClr val="000000"/>
                </a:solidFill>
                <a:effectLst/>
                <a:latin typeface="ui-monospace"/>
              </a:rPr>
              <a:t>, </a:t>
            </a:r>
            <a:r>
              <a:rPr lang="en-IN" b="0" i="1">
                <a:solidFill>
                  <a:srgbClr val="000000"/>
                </a:solidFill>
                <a:effectLst/>
                <a:latin typeface="ui-monospace"/>
              </a:rPr>
              <a:t>**other_popen_kwargs</a:t>
            </a:r>
            <a:r>
              <a:rPr lang="en-IN" b="0" i="0">
                <a:solidFill>
                  <a:srgbClr val="000000"/>
                </a:solidFill>
                <a:effectLst/>
                <a:latin typeface="ui-monospace"/>
              </a:rPr>
              <a:t>)</a:t>
            </a:r>
            <a:endParaRPr lang="en-US"/>
          </a:p>
        </p:txBody>
      </p:sp>
    </p:spTree>
    <p:extLst>
      <p:ext uri="{BB962C8B-B14F-4D97-AF65-F5344CB8AC3E}">
        <p14:creationId xmlns:p14="http://schemas.microsoft.com/office/powerpoint/2010/main" val="63060327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Using subprocess.run()</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run</a:t>
            </a:r>
            <a:r>
              <a:rPr lang="en-IN" b="0" i="0">
                <a:solidFill>
                  <a:srgbClr val="212529"/>
                </a:solidFill>
                <a:effectLst/>
                <a:latin typeface="SSP Local"/>
              </a:rPr>
              <a:t> function of the </a:t>
            </a:r>
            <a:r>
              <a:rPr lang="en-IN"/>
              <a:t>subprocess</a:t>
            </a:r>
            <a:r>
              <a:rPr lang="en-IN" b="0" i="0">
                <a:solidFill>
                  <a:srgbClr val="212529"/>
                </a:solidFill>
                <a:effectLst/>
                <a:latin typeface="SSP Local"/>
              </a:rPr>
              <a:t> module in Python is a great way to run commands in the background without worrying about opening a new terminal or running the command manually.</a:t>
            </a:r>
          </a:p>
          <a:p>
            <a:endParaRPr lang="en-IN">
              <a:solidFill>
                <a:srgbClr val="212529"/>
              </a:solidFill>
              <a:latin typeface="SSP Local"/>
            </a:endParaRPr>
          </a:p>
          <a:p>
            <a:endParaRPr lang="en-US"/>
          </a:p>
          <a:p>
            <a:pPr marL="0" indent="0">
              <a:buNone/>
            </a:pPr>
            <a:endParaRPr lang="en-US"/>
          </a:p>
        </p:txBody>
      </p:sp>
      <p:pic>
        <p:nvPicPr>
          <p:cNvPr id="5" name="Picture 4" descr="A black rectangle with green text&#10;&#10;Description automatically generated">
            <a:extLst>
              <a:ext uri="{FF2B5EF4-FFF2-40B4-BE49-F238E27FC236}">
                <a16:creationId xmlns:a16="http://schemas.microsoft.com/office/drawing/2014/main" id="{0ED3F998-4C4F-C0A7-9530-9F4AA0CE4273}"/>
              </a:ext>
            </a:extLst>
          </p:cNvPr>
          <p:cNvPicPr>
            <a:picLocks noChangeAspect="1"/>
          </p:cNvPicPr>
          <p:nvPr/>
        </p:nvPicPr>
        <p:blipFill>
          <a:blip r:embed="rId2"/>
          <a:stretch>
            <a:fillRect/>
          </a:stretch>
        </p:blipFill>
        <p:spPr>
          <a:xfrm>
            <a:off x="1277257" y="3429000"/>
            <a:ext cx="8860656" cy="2480984"/>
          </a:xfrm>
          <a:prstGeom prst="rect">
            <a:avLst/>
          </a:prstGeom>
        </p:spPr>
      </p:pic>
    </p:spTree>
    <p:extLst>
      <p:ext uri="{BB962C8B-B14F-4D97-AF65-F5344CB8AC3E}">
        <p14:creationId xmlns:p14="http://schemas.microsoft.com/office/powerpoint/2010/main" val="349788692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Run code directly</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It's also possible to write Python code directly to the function instead of passing a </a:t>
            </a:r>
            <a:r>
              <a:rPr lang="en-IN"/>
              <a:t>.py</a:t>
            </a:r>
            <a:r>
              <a:rPr lang="en-IN" b="0" i="0">
                <a:solidFill>
                  <a:srgbClr val="212529"/>
                </a:solidFill>
                <a:effectLst/>
                <a:latin typeface="SSP Local"/>
              </a:rPr>
              <a:t> file. Here's an example of running such a subprocess:</a:t>
            </a:r>
            <a:endParaRPr lang="en-US"/>
          </a:p>
        </p:txBody>
      </p:sp>
      <p:pic>
        <p:nvPicPr>
          <p:cNvPr id="5" name="Picture 4">
            <a:extLst>
              <a:ext uri="{FF2B5EF4-FFF2-40B4-BE49-F238E27FC236}">
                <a16:creationId xmlns:a16="http://schemas.microsoft.com/office/drawing/2014/main" id="{6A0D603E-F763-5B78-B0B6-906E2D8F73B6}"/>
              </a:ext>
            </a:extLst>
          </p:cNvPr>
          <p:cNvPicPr>
            <a:picLocks noChangeAspect="1"/>
          </p:cNvPicPr>
          <p:nvPr/>
        </p:nvPicPr>
        <p:blipFill>
          <a:blip r:embed="rId2"/>
          <a:stretch>
            <a:fillRect/>
          </a:stretch>
        </p:blipFill>
        <p:spPr>
          <a:xfrm>
            <a:off x="1094960" y="2710568"/>
            <a:ext cx="10002079" cy="1436864"/>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47FEA3FB-4C07-40E7-10E7-418F247E0CD1}"/>
              </a:ext>
            </a:extLst>
          </p:cNvPr>
          <p:cNvPicPr>
            <a:picLocks noChangeAspect="1"/>
          </p:cNvPicPr>
          <p:nvPr/>
        </p:nvPicPr>
        <p:blipFill>
          <a:blip r:embed="rId3"/>
          <a:srcRect r="14176"/>
          <a:stretch>
            <a:fillRect/>
          </a:stretch>
        </p:blipFill>
        <p:spPr>
          <a:xfrm>
            <a:off x="962715" y="4282369"/>
            <a:ext cx="10209407" cy="1720866"/>
          </a:xfrm>
          <a:prstGeom prst="rect">
            <a:avLst/>
          </a:prstGeom>
        </p:spPr>
      </p:pic>
    </p:spTree>
    <p:extLst>
      <p:ext uri="{BB962C8B-B14F-4D97-AF65-F5344CB8AC3E}">
        <p14:creationId xmlns:p14="http://schemas.microsoft.com/office/powerpoint/2010/main" val="1622322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6AF75-4D47-CA20-44BA-D17267D5C1AF}"/>
              </a:ext>
            </a:extLst>
          </p:cNvPr>
          <p:cNvPicPr>
            <a:picLocks noChangeAspect="1"/>
          </p:cNvPicPr>
          <p:nvPr/>
        </p:nvPicPr>
        <p:blipFill>
          <a:blip r:embed="rId2"/>
          <a:stretch>
            <a:fillRect/>
          </a:stretch>
        </p:blipFill>
        <p:spPr>
          <a:xfrm>
            <a:off x="512936" y="331961"/>
            <a:ext cx="6471900" cy="2295525"/>
          </a:xfrm>
          <a:prstGeom prst="rect">
            <a:avLst/>
          </a:prstGeom>
        </p:spPr>
      </p:pic>
      <p:pic>
        <p:nvPicPr>
          <p:cNvPr id="5" name="Picture 4">
            <a:extLst>
              <a:ext uri="{FF2B5EF4-FFF2-40B4-BE49-F238E27FC236}">
                <a16:creationId xmlns:a16="http://schemas.microsoft.com/office/drawing/2014/main" id="{6684E998-5F13-DC24-2E09-BB55393E7AAE}"/>
              </a:ext>
            </a:extLst>
          </p:cNvPr>
          <p:cNvPicPr>
            <a:picLocks noChangeAspect="1"/>
          </p:cNvPicPr>
          <p:nvPr/>
        </p:nvPicPr>
        <p:blipFill>
          <a:blip r:embed="rId3"/>
          <a:stretch>
            <a:fillRect/>
          </a:stretch>
        </p:blipFill>
        <p:spPr>
          <a:xfrm>
            <a:off x="3878873" y="3082752"/>
            <a:ext cx="5213818" cy="2881950"/>
          </a:xfrm>
          <a:prstGeom prst="rect">
            <a:avLst/>
          </a:prstGeom>
        </p:spPr>
      </p:pic>
    </p:spTree>
    <p:extLst>
      <p:ext uri="{BB962C8B-B14F-4D97-AF65-F5344CB8AC3E}">
        <p14:creationId xmlns:p14="http://schemas.microsoft.com/office/powerpoint/2010/main" val="368683640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84B3-8C60-7FAB-A5C6-FA7EFC3F99AB}"/>
              </a:ext>
            </a:extLst>
          </p:cNvPr>
          <p:cNvSpPr>
            <a:spLocks noGrp="1"/>
          </p:cNvSpPr>
          <p:nvPr>
            <p:ph type="title"/>
          </p:nvPr>
        </p:nvSpPr>
        <p:spPr/>
        <p:txBody>
          <a:bodyPr/>
          <a:lstStyle/>
          <a:p>
            <a:r>
              <a:rPr lang="en-US"/>
              <a:t>Subprocess execution</a:t>
            </a:r>
          </a:p>
        </p:txBody>
      </p:sp>
      <p:pic>
        <p:nvPicPr>
          <p:cNvPr id="5" name="Content Placeholder 4" descr="A black screen with green text&#10;&#10;Description automatically generated">
            <a:extLst>
              <a:ext uri="{FF2B5EF4-FFF2-40B4-BE49-F238E27FC236}">
                <a16:creationId xmlns:a16="http://schemas.microsoft.com/office/drawing/2014/main" id="{C8A58039-3E29-16B5-12FE-41B8F30D0B20}"/>
              </a:ext>
            </a:extLst>
          </p:cNvPr>
          <p:cNvPicPr>
            <a:picLocks noGrp="1" noChangeAspect="1"/>
          </p:cNvPicPr>
          <p:nvPr>
            <p:ph idx="1"/>
          </p:nvPr>
        </p:nvPicPr>
        <p:blipFill>
          <a:blip r:embed="rId2"/>
          <a:stretch>
            <a:fillRect/>
          </a:stretch>
        </p:blipFill>
        <p:spPr>
          <a:xfrm>
            <a:off x="679174" y="1690688"/>
            <a:ext cx="10515600" cy="1521200"/>
          </a:xfrm>
        </p:spPr>
      </p:pic>
      <p:pic>
        <p:nvPicPr>
          <p:cNvPr id="7" name="Picture 6">
            <a:extLst>
              <a:ext uri="{FF2B5EF4-FFF2-40B4-BE49-F238E27FC236}">
                <a16:creationId xmlns:a16="http://schemas.microsoft.com/office/drawing/2014/main" id="{9C153B18-3BF4-14AB-8862-AA28AF04FDCE}"/>
              </a:ext>
            </a:extLst>
          </p:cNvPr>
          <p:cNvPicPr>
            <a:picLocks noChangeAspect="1"/>
          </p:cNvPicPr>
          <p:nvPr/>
        </p:nvPicPr>
        <p:blipFill>
          <a:blip r:embed="rId3"/>
          <a:stretch>
            <a:fillRect/>
          </a:stretch>
        </p:blipFill>
        <p:spPr>
          <a:xfrm>
            <a:off x="471888" y="4685264"/>
            <a:ext cx="11595935" cy="964096"/>
          </a:xfrm>
          <a:prstGeom prst="rect">
            <a:avLst/>
          </a:prstGeom>
        </p:spPr>
      </p:pic>
      <p:sp>
        <p:nvSpPr>
          <p:cNvPr id="8" name="TextBox 7">
            <a:extLst>
              <a:ext uri="{FF2B5EF4-FFF2-40B4-BE49-F238E27FC236}">
                <a16:creationId xmlns:a16="http://schemas.microsoft.com/office/drawing/2014/main" id="{DC609F72-1BFD-CEBC-C218-BD9FA8FA948F}"/>
              </a:ext>
            </a:extLst>
          </p:cNvPr>
          <p:cNvSpPr txBox="1"/>
          <p:nvPr/>
        </p:nvSpPr>
        <p:spPr>
          <a:xfrm>
            <a:off x="679174" y="3763910"/>
            <a:ext cx="1864613"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Print Result</a:t>
            </a:r>
          </a:p>
        </p:txBody>
      </p:sp>
    </p:spTree>
    <p:extLst>
      <p:ext uri="{BB962C8B-B14F-4D97-AF65-F5344CB8AC3E}">
        <p14:creationId xmlns:p14="http://schemas.microsoft.com/office/powerpoint/2010/main" val="247695230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D0D7-3805-9CAD-E769-F60459121DE9}"/>
              </a:ext>
            </a:extLst>
          </p:cNvPr>
          <p:cNvSpPr>
            <a:spLocks noGrp="1"/>
          </p:cNvSpPr>
          <p:nvPr>
            <p:ph type="title"/>
          </p:nvPr>
        </p:nvSpPr>
        <p:spPr/>
        <p:txBody>
          <a:bodyPr/>
          <a:lstStyle/>
          <a:p>
            <a:r>
              <a:rPr lang="en-US"/>
              <a:t>Send output and error to file from shell command</a:t>
            </a:r>
          </a:p>
        </p:txBody>
      </p:sp>
      <p:sp>
        <p:nvSpPr>
          <p:cNvPr id="3" name="Content Placeholder 2">
            <a:extLst>
              <a:ext uri="{FF2B5EF4-FFF2-40B4-BE49-F238E27FC236}">
                <a16:creationId xmlns:a16="http://schemas.microsoft.com/office/drawing/2014/main" id="{A9CEE2D6-22E7-8E31-F001-891597F5B303}"/>
              </a:ext>
            </a:extLst>
          </p:cNvPr>
          <p:cNvSpPr>
            <a:spLocks noGrp="1"/>
          </p:cNvSpPr>
          <p:nvPr>
            <p:ph idx="1"/>
          </p:nvPr>
        </p:nvSpPr>
        <p:spPr/>
        <p:txBody>
          <a:bodyPr/>
          <a:lstStyle/>
          <a:p>
            <a:r>
              <a:rPr lang="en-IN" err="1"/>
              <a:t>SomeCommand &gt;&gt; SomeFile.txt</a:t>
            </a:r>
            <a:endParaRPr lang="en-IN"/>
          </a:p>
          <a:p>
            <a:endParaRPr lang="en-IN"/>
          </a:p>
          <a:p>
            <a:r>
              <a:rPr lang="en-IN" err="1"/>
              <a:t>SomeCommand &amp;&gt; SomeFile.txt </a:t>
            </a:r>
            <a:endParaRPr lang="en-US"/>
          </a:p>
        </p:txBody>
      </p:sp>
    </p:spTree>
    <p:extLst>
      <p:ext uri="{BB962C8B-B14F-4D97-AF65-F5344CB8AC3E}">
        <p14:creationId xmlns:p14="http://schemas.microsoft.com/office/powerpoint/2010/main" val="42727884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Controlling the Outputs</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a:xfrm>
            <a:off x="838200" y="1825625"/>
            <a:ext cx="10515600" cy="2215797"/>
          </a:xfrm>
        </p:spPr>
        <p:txBody>
          <a:bodyPr>
            <a:normAutofit lnSpcReduction="10000"/>
          </a:bodyPr>
          <a:lstStyle/>
          <a:p>
            <a:pPr marL="0" indent="0">
              <a:buNone/>
            </a:pPr>
            <a:r>
              <a:rPr lang="en-US"/>
              <a:t>Import subprocess</a:t>
            </a:r>
          </a:p>
          <a:p>
            <a:pPr marL="0" indent="0">
              <a:buNone/>
            </a:pPr>
            <a:endParaRPr lang="en-US"/>
          </a:p>
          <a:p>
            <a:pPr marL="0" indent="0">
              <a:buNone/>
            </a:pPr>
            <a:r>
              <a:rPr lang="en-US"/>
              <a:t>result = subprocess.run(["python", "-c", "print('This is a subprocess')"], capture_output=True)</a:t>
            </a:r>
          </a:p>
          <a:p>
            <a:pPr marL="0" indent="0">
              <a:buNone/>
            </a:pPr>
            <a:r>
              <a:rPr lang="en-US"/>
              <a:t>print(result)</a:t>
            </a:r>
          </a:p>
          <a:p>
            <a:pPr marL="0" indent="0">
              <a:buNone/>
            </a:pPr>
            <a:endParaRPr lang="en-US"/>
          </a:p>
          <a:p>
            <a:pPr marL="0" indent="0">
              <a:buNone/>
            </a:pPr>
            <a:endParaRPr lang="en-US"/>
          </a:p>
          <a:p>
            <a:pPr marL="0" indent="0">
              <a:buNone/>
            </a:pPr>
            <a:endParaRPr lang="en-US"/>
          </a:p>
          <a:p>
            <a:pPr marL="0" indent="0">
              <a:buNone/>
            </a:pPr>
            <a:endParaRPr lang="en-US"/>
          </a:p>
        </p:txBody>
      </p:sp>
      <p:sp>
        <p:nvSpPr>
          <p:cNvPr id="5" name="TextBox 4">
            <a:extLst>
              <a:ext uri="{FF2B5EF4-FFF2-40B4-BE49-F238E27FC236}">
                <a16:creationId xmlns:a16="http://schemas.microsoft.com/office/drawing/2014/main" id="{FEF786E8-FFC8-F86C-1E99-54C7CB88D244}"/>
              </a:ext>
            </a:extLst>
          </p:cNvPr>
          <p:cNvSpPr txBox="1"/>
          <p:nvPr/>
        </p:nvSpPr>
        <p:spPr>
          <a:xfrm>
            <a:off x="838200" y="4559068"/>
            <a:ext cx="10216444"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err="1"/>
              <a:t>CompletedProcess</a:t>
            </a:r>
            <a:r>
              <a:rPr lang="en-IN" sz="2800">
                <a:solidFill>
                  <a:srgbClr val="F8F8F2"/>
                </a:solidFill>
                <a:effectLst/>
              </a:rPr>
              <a:t>(</a:t>
            </a:r>
            <a:r>
              <a:rPr lang="en-IN" sz="2800" err="1"/>
              <a:t>args</a:t>
            </a:r>
            <a:r>
              <a:rPr lang="en-IN" sz="2800">
                <a:solidFill>
                  <a:srgbClr val="F8F8F2"/>
                </a:solidFill>
                <a:effectLst/>
              </a:rPr>
              <a:t>=[</a:t>
            </a:r>
            <a:r>
              <a:rPr lang="en-IN" sz="2800">
                <a:solidFill>
                  <a:srgbClr val="A6E22E"/>
                </a:solidFill>
                <a:effectLst/>
              </a:rPr>
              <a:t>'/usr/bin/python3'</a:t>
            </a:r>
            <a:r>
              <a:rPr lang="en-IN" sz="2800">
                <a:solidFill>
                  <a:srgbClr val="F8F8F2"/>
                </a:solidFill>
                <a:effectLst/>
              </a:rPr>
              <a:t>,</a:t>
            </a:r>
            <a:r>
              <a:rPr lang="en-IN" sz="2800"/>
              <a:t> </a:t>
            </a:r>
            <a:r>
              <a:rPr lang="en-IN" sz="2800">
                <a:solidFill>
                  <a:srgbClr val="A6E22E"/>
                </a:solidFill>
                <a:effectLst/>
              </a:rPr>
              <a:t>'-c'</a:t>
            </a:r>
            <a:r>
              <a:rPr lang="en-IN" sz="2800">
                <a:solidFill>
                  <a:srgbClr val="F8F8F2"/>
                </a:solidFill>
                <a:effectLst/>
              </a:rPr>
              <a:t>,</a:t>
            </a:r>
            <a:r>
              <a:rPr lang="en-IN" sz="2800"/>
              <a:t> </a:t>
            </a:r>
            <a:r>
              <a:rPr lang="en-IN" sz="2800">
                <a:solidFill>
                  <a:srgbClr val="A6E22E"/>
                </a:solidFill>
                <a:effectLst/>
              </a:rPr>
              <a:t>"print('This is a subprocess')"</a:t>
            </a:r>
            <a:r>
              <a:rPr lang="en-IN" sz="2800">
                <a:solidFill>
                  <a:srgbClr val="F8F8F2"/>
                </a:solidFill>
                <a:effectLst/>
              </a:rPr>
              <a:t>],</a:t>
            </a:r>
            <a:r>
              <a:rPr lang="en-IN" sz="2800"/>
              <a:t> returncode</a:t>
            </a:r>
            <a:r>
              <a:rPr lang="en-IN" sz="2800">
                <a:solidFill>
                  <a:srgbClr val="F8F8F2"/>
                </a:solidFill>
                <a:effectLst/>
              </a:rPr>
              <a:t>=</a:t>
            </a:r>
            <a:r>
              <a:rPr lang="en-IN" sz="2800">
                <a:solidFill>
                  <a:srgbClr val="AE81FF"/>
                </a:solidFill>
                <a:effectLst/>
              </a:rPr>
              <a:t>0</a:t>
            </a:r>
            <a:r>
              <a:rPr lang="en-IN" sz="2800">
                <a:solidFill>
                  <a:srgbClr val="F8F8F2"/>
                </a:solidFill>
                <a:effectLst/>
              </a:rPr>
              <a:t>,</a:t>
            </a:r>
            <a:r>
              <a:rPr lang="en-IN" sz="2800"/>
              <a:t> stdout</a:t>
            </a:r>
            <a:r>
              <a:rPr lang="en-IN" sz="2800">
                <a:solidFill>
                  <a:srgbClr val="F8F8F2"/>
                </a:solidFill>
                <a:effectLst/>
              </a:rPr>
              <a:t>=</a:t>
            </a:r>
            <a:r>
              <a:rPr lang="en-IN" sz="2800" err="1"/>
              <a:t>b</a:t>
            </a:r>
            <a:r>
              <a:rPr lang="en-IN" sz="2800" err="1">
                <a:solidFill>
                  <a:srgbClr val="A6E22E"/>
                </a:solidFill>
                <a:effectLst/>
              </a:rPr>
              <a:t>'This is a subprocess\n'</a:t>
            </a:r>
            <a:r>
              <a:rPr lang="en-IN" sz="2800">
                <a:solidFill>
                  <a:srgbClr val="F8F8F2"/>
                </a:solidFill>
                <a:effectLst/>
              </a:rPr>
              <a:t>,</a:t>
            </a:r>
            <a:r>
              <a:rPr lang="en-IN" sz="2800"/>
              <a:t> stderr</a:t>
            </a:r>
            <a:r>
              <a:rPr lang="en-IN" sz="2800">
                <a:solidFill>
                  <a:srgbClr val="F8F8F2"/>
                </a:solidFill>
                <a:effectLst/>
              </a:rPr>
              <a:t>=</a:t>
            </a:r>
            <a:r>
              <a:rPr lang="en-IN" sz="2800"/>
              <a:t>b</a:t>
            </a:r>
            <a:r>
              <a:rPr lang="en-IN" sz="2800">
                <a:solidFill>
                  <a:srgbClr val="A6E22E"/>
                </a:solidFill>
                <a:effectLst/>
              </a:rPr>
              <a:t>''</a:t>
            </a:r>
            <a:r>
              <a:rPr lang="en-IN" sz="2800">
                <a:solidFill>
                  <a:srgbClr val="F8F8F2"/>
                </a:solidFill>
                <a:effectLst/>
              </a:rPr>
              <a:t>)</a:t>
            </a:r>
            <a:endParaRPr lang="en-US" sz="2800"/>
          </a:p>
        </p:txBody>
      </p:sp>
    </p:spTree>
    <p:extLst>
      <p:ext uri="{BB962C8B-B14F-4D97-AF65-F5344CB8AC3E}">
        <p14:creationId xmlns:p14="http://schemas.microsoft.com/office/powerpoint/2010/main" val="943952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err="1"/>
              <a:t>Stdout and stderr</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US"/>
              <a:t>print(result.stdout) </a:t>
            </a:r>
          </a:p>
          <a:p>
            <a:r>
              <a:rPr lang="en-US"/>
              <a:t>print(result.stderr)</a:t>
            </a:r>
          </a:p>
          <a:p>
            <a:endParaRPr lang="en-US"/>
          </a:p>
          <a:p>
            <a:pPr marL="0" indent="0">
              <a:buNone/>
            </a:pPr>
            <a:r>
              <a:rPr lang="en-IN" err="1"/>
              <a:t>b'This is a subprocess\n’ </a:t>
            </a:r>
          </a:p>
          <a:p>
            <a:pPr marL="0" indent="0">
              <a:buNone/>
            </a:pPr>
            <a:r>
              <a:rPr lang="en-IN"/>
              <a:t>b''</a:t>
            </a:r>
            <a:endParaRPr lang="en-US"/>
          </a:p>
        </p:txBody>
      </p:sp>
    </p:spTree>
    <p:extLst>
      <p:ext uri="{BB962C8B-B14F-4D97-AF65-F5344CB8AC3E}">
        <p14:creationId xmlns:p14="http://schemas.microsoft.com/office/powerpoint/2010/main" val="10402433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Result in text</a:t>
            </a:r>
          </a:p>
        </p:txBody>
      </p:sp>
      <p:pic>
        <p:nvPicPr>
          <p:cNvPr id="5" name="Picture 4" descr="A screenshot of a computer program&#10;&#10;Description automatically generated">
            <a:extLst>
              <a:ext uri="{FF2B5EF4-FFF2-40B4-BE49-F238E27FC236}">
                <a16:creationId xmlns:a16="http://schemas.microsoft.com/office/drawing/2014/main" id="{07F7A330-F638-A821-9BD0-71E4349F691F}"/>
              </a:ext>
            </a:extLst>
          </p:cNvPr>
          <p:cNvPicPr>
            <a:picLocks noChangeAspect="1"/>
          </p:cNvPicPr>
          <p:nvPr/>
        </p:nvPicPr>
        <p:blipFill>
          <a:blip r:embed="rId2"/>
          <a:stretch>
            <a:fillRect/>
          </a:stretch>
        </p:blipFill>
        <p:spPr>
          <a:xfrm>
            <a:off x="596899" y="2019299"/>
            <a:ext cx="11301917" cy="2897257"/>
          </a:xfrm>
          <a:prstGeom prst="rect">
            <a:avLst/>
          </a:prstGeom>
        </p:spPr>
      </p:pic>
    </p:spTree>
    <p:extLst>
      <p:ext uri="{BB962C8B-B14F-4D97-AF65-F5344CB8AC3E}">
        <p14:creationId xmlns:p14="http://schemas.microsoft.com/office/powerpoint/2010/main" val="147306171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4057-672B-0C49-8EDB-5600E3DDB1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3F1F6A-0924-9546-4870-1722297688C4}"/>
              </a:ext>
            </a:extLst>
          </p:cNvPr>
          <p:cNvSpPr>
            <a:spLocks noGrp="1"/>
          </p:cNvSpPr>
          <p:nvPr>
            <p:ph idx="1"/>
          </p:nvPr>
        </p:nvSpPr>
        <p:spPr/>
        <p:txBody>
          <a:bodyPr/>
          <a:lstStyle/>
          <a:p>
            <a:pPr marL="0" indent="0">
              <a:buNone/>
            </a:pPr>
            <a:r>
              <a:rPr lang="en-US"/>
              <a:t>result = subprocess.run(["pyhon", "-c", "print(subprocess)"], capture_output=True, text=True, check=True) </a:t>
            </a:r>
          </a:p>
          <a:p>
            <a:pPr marL="0" indent="0">
              <a:buNone/>
            </a:pPr>
            <a:r>
              <a:rPr lang="en-US"/>
              <a:t>print('output: ', result.stdout) </a:t>
            </a:r>
          </a:p>
          <a:p>
            <a:pPr marL="0" indent="0">
              <a:buNone/>
            </a:pPr>
            <a:r>
              <a:rPr lang="en-US"/>
              <a:t>print('error: ', result.stderr)</a:t>
            </a:r>
          </a:p>
        </p:txBody>
      </p:sp>
    </p:spTree>
    <p:extLst>
      <p:ext uri="{BB962C8B-B14F-4D97-AF65-F5344CB8AC3E}">
        <p14:creationId xmlns:p14="http://schemas.microsoft.com/office/powerpoint/2010/main" val="139492847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1060-422A-3AF9-6207-12DF97643D73}"/>
              </a:ext>
            </a:extLst>
          </p:cNvPr>
          <p:cNvSpPr>
            <a:spLocks noGrp="1"/>
          </p:cNvSpPr>
          <p:nvPr>
            <p:ph type="title"/>
          </p:nvPr>
        </p:nvSpPr>
        <p:spPr/>
        <p:txBody>
          <a:bodyPr/>
          <a:lstStyle/>
          <a:p>
            <a:r>
              <a:rPr lang="en-US"/>
              <a:t>timeout</a:t>
            </a:r>
          </a:p>
        </p:txBody>
      </p:sp>
      <p:sp>
        <p:nvSpPr>
          <p:cNvPr id="3" name="Content Placeholder 2">
            <a:extLst>
              <a:ext uri="{FF2B5EF4-FFF2-40B4-BE49-F238E27FC236}">
                <a16:creationId xmlns:a16="http://schemas.microsoft.com/office/drawing/2014/main" id="{1192E0C1-FB93-0170-A627-7AA4183B60F4}"/>
              </a:ext>
            </a:extLst>
          </p:cNvPr>
          <p:cNvSpPr>
            <a:spLocks noGrp="1"/>
          </p:cNvSpPr>
          <p:nvPr>
            <p:ph idx="1"/>
          </p:nvPr>
        </p:nvSpPr>
        <p:spPr/>
        <p:txBody>
          <a:bodyPr>
            <a:normAutofit/>
          </a:bodyPr>
          <a:lstStyle/>
          <a:p>
            <a:pPr marL="0" indent="0">
              <a:buNone/>
            </a:pPr>
            <a:r>
              <a:rPr lang="en-US" dirty="0" err="1"/>
              <a:t>subprocess.run</a:t>
            </a:r>
            <a:r>
              <a:rPr lang="en-US" dirty="0"/>
              <a:t>(["python", "-c", "import time; </a:t>
            </a:r>
            <a:r>
              <a:rPr lang="en-US" dirty="0" err="1"/>
              <a:t>time.sleep</a:t>
            </a:r>
            <a:r>
              <a:rPr lang="en-US" dirty="0"/>
              <a:t>(5)"], </a:t>
            </a:r>
            <a:r>
              <a:rPr lang="en-US" dirty="0" err="1"/>
              <a:t>capture_output</a:t>
            </a:r>
            <a:r>
              <a:rPr lang="en-US" dirty="0"/>
              <a:t>=True, text=True)</a:t>
            </a:r>
          </a:p>
          <a:p>
            <a:pPr marL="0" indent="0">
              <a:buNone/>
            </a:pPr>
            <a:endParaRPr lang="en-US" dirty="0"/>
          </a:p>
          <a:p>
            <a:pPr algn="l"/>
            <a:r>
              <a:rPr lang="en-IN" b="0" i="0" dirty="0">
                <a:solidFill>
                  <a:srgbClr val="212529"/>
                </a:solidFill>
                <a:effectLst/>
                <a:latin typeface="SSP Local"/>
              </a:rPr>
              <a:t>But if we set the timeout parameter to less than five, we'll have an exception:</a:t>
            </a:r>
            <a:endParaRPr lang="en-US" dirty="0"/>
          </a:p>
          <a:p>
            <a:pPr marL="0" indent="0">
              <a:buNone/>
            </a:pPr>
            <a:endParaRPr lang="en-US" dirty="0"/>
          </a:p>
          <a:p>
            <a:pPr marL="0" indent="0">
              <a:buNone/>
            </a:pPr>
            <a:r>
              <a:rPr lang="en-US" dirty="0" err="1"/>
              <a:t>subprocess.run</a:t>
            </a:r>
            <a:r>
              <a:rPr lang="en-US" dirty="0"/>
              <a:t>(["python", "-c", "import time; </a:t>
            </a:r>
            <a:r>
              <a:rPr lang="en-US" dirty="0" err="1"/>
              <a:t>time.sleep</a:t>
            </a:r>
            <a:r>
              <a:rPr lang="en-US" dirty="0"/>
              <a:t>(5)"], </a:t>
            </a:r>
            <a:r>
              <a:rPr lang="en-US" dirty="0" err="1"/>
              <a:t>capture_output</a:t>
            </a:r>
            <a:r>
              <a:rPr lang="en-US" dirty="0"/>
              <a:t>=True, text=True, timeout=2)</a:t>
            </a:r>
          </a:p>
        </p:txBody>
      </p:sp>
    </p:spTree>
    <p:extLst>
      <p:ext uri="{BB962C8B-B14F-4D97-AF65-F5344CB8AC3E}">
        <p14:creationId xmlns:p14="http://schemas.microsoft.com/office/powerpoint/2010/main" val="301765660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CBBF-6E7B-E406-1AE3-3D252446EEC0}"/>
              </a:ext>
            </a:extLst>
          </p:cNvPr>
          <p:cNvSpPr>
            <a:spLocks noGrp="1"/>
          </p:cNvSpPr>
          <p:nvPr>
            <p:ph type="title"/>
          </p:nvPr>
        </p:nvSpPr>
        <p:spPr/>
        <p:txBody>
          <a:bodyPr/>
          <a:lstStyle/>
          <a:p>
            <a:r>
              <a:rPr lang="en-US"/>
              <a:t>Inputting in subprocess</a:t>
            </a:r>
          </a:p>
        </p:txBody>
      </p:sp>
      <p:sp>
        <p:nvSpPr>
          <p:cNvPr id="3" name="Content Placeholder 2">
            <a:extLst>
              <a:ext uri="{FF2B5EF4-FFF2-40B4-BE49-F238E27FC236}">
                <a16:creationId xmlns:a16="http://schemas.microsoft.com/office/drawing/2014/main" id="{BD6FA116-0094-96FB-804C-AB743EEC5C59}"/>
              </a:ext>
            </a:extLst>
          </p:cNvPr>
          <p:cNvSpPr>
            <a:spLocks noGrp="1"/>
          </p:cNvSpPr>
          <p:nvPr>
            <p:ph idx="1"/>
          </p:nvPr>
        </p:nvSpPr>
        <p:spPr/>
        <p:txBody>
          <a:bodyPr/>
          <a:lstStyle/>
          <a:p>
            <a:r>
              <a:rPr lang="en-US" dirty="0"/>
              <a:t>result = </a:t>
            </a:r>
            <a:r>
              <a:rPr lang="en-US" dirty="0" err="1"/>
              <a:t>subprocess.run</a:t>
            </a:r>
            <a:r>
              <a:rPr lang="en-US" dirty="0"/>
              <a:t>(["python", "-c", "import sys; </a:t>
            </a:r>
            <a:r>
              <a:rPr lang="en-US" dirty="0" err="1"/>
              <a:t>my_input</a:t>
            </a:r>
            <a:r>
              <a:rPr lang="en-US" dirty="0"/>
              <a:t>=</a:t>
            </a:r>
            <a:r>
              <a:rPr lang="en-US" dirty="0" err="1"/>
              <a:t>sys.stdin.read</a:t>
            </a:r>
            <a:r>
              <a:rPr lang="en-US" dirty="0"/>
              <a:t>(); print(</a:t>
            </a:r>
            <a:r>
              <a:rPr lang="en-US" dirty="0" err="1"/>
              <a:t>my_input</a:t>
            </a:r>
            <a:r>
              <a:rPr lang="en-US" dirty="0"/>
              <a:t>)"], </a:t>
            </a:r>
            <a:r>
              <a:rPr lang="en-US" dirty="0" err="1"/>
              <a:t>capture_output</a:t>
            </a:r>
            <a:r>
              <a:rPr lang="en-US" dirty="0"/>
              <a:t>=True, text=True, input='</a:t>
            </a:r>
            <a:r>
              <a:rPr lang="en-US" dirty="0" err="1"/>
              <a:t>my_text</a:t>
            </a:r>
            <a:r>
              <a:rPr lang="en-US" dirty="0"/>
              <a:t>') print(</a:t>
            </a:r>
            <a:r>
              <a:rPr lang="en-US" dirty="0" err="1"/>
              <a:t>result.stdout</a:t>
            </a:r>
            <a:r>
              <a:rPr lang="en-US" dirty="0"/>
              <a:t>)</a:t>
            </a:r>
          </a:p>
        </p:txBody>
      </p:sp>
    </p:spTree>
    <p:extLst>
      <p:ext uri="{BB962C8B-B14F-4D97-AF65-F5344CB8AC3E}">
        <p14:creationId xmlns:p14="http://schemas.microsoft.com/office/powerpoint/2010/main" val="855243324"/>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4EF3-9B6F-119C-D491-8B331FD6D84F}"/>
              </a:ext>
            </a:extLst>
          </p:cNvPr>
          <p:cNvSpPr>
            <a:spLocks noGrp="1"/>
          </p:cNvSpPr>
          <p:nvPr>
            <p:ph type="title"/>
          </p:nvPr>
        </p:nvSpPr>
        <p:spPr/>
        <p:txBody>
          <a:bodyPr/>
          <a:lstStyle/>
          <a:p>
            <a:r>
              <a:rPr lang="en-US"/>
              <a:t>Command line arguments</a:t>
            </a:r>
          </a:p>
        </p:txBody>
      </p:sp>
      <p:sp>
        <p:nvSpPr>
          <p:cNvPr id="3" name="Content Placeholder 2">
            <a:extLst>
              <a:ext uri="{FF2B5EF4-FFF2-40B4-BE49-F238E27FC236}">
                <a16:creationId xmlns:a16="http://schemas.microsoft.com/office/drawing/2014/main" id="{E885361B-75C0-E7DC-3EFF-2BD29CC688EB}"/>
              </a:ext>
            </a:extLst>
          </p:cNvPr>
          <p:cNvSpPr>
            <a:spLocks noGrp="1"/>
          </p:cNvSpPr>
          <p:nvPr>
            <p:ph idx="1"/>
          </p:nvPr>
        </p:nvSpPr>
        <p:spPr>
          <a:xfrm>
            <a:off x="838200" y="1825624"/>
            <a:ext cx="10515600" cy="4893227"/>
          </a:xfrm>
        </p:spPr>
        <p:txBody>
          <a:bodyPr>
            <a:normAutofit lnSpcReduction="10000"/>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result = subprocess.run(["python", "my_script.py", "2", "4"], capture_output=True, text=True) print(result.stdout)</a:t>
            </a:r>
          </a:p>
        </p:txBody>
      </p:sp>
      <p:pic>
        <p:nvPicPr>
          <p:cNvPr id="5" name="Picture 4" descr="A computer screen with text and symbols&#10;&#10;Description automatically generated">
            <a:extLst>
              <a:ext uri="{FF2B5EF4-FFF2-40B4-BE49-F238E27FC236}">
                <a16:creationId xmlns:a16="http://schemas.microsoft.com/office/drawing/2014/main" id="{F4195398-3A61-C9DD-C4DD-CFA139310605}"/>
              </a:ext>
            </a:extLst>
          </p:cNvPr>
          <p:cNvPicPr>
            <a:picLocks noChangeAspect="1"/>
          </p:cNvPicPr>
          <p:nvPr/>
        </p:nvPicPr>
        <p:blipFill>
          <a:blip r:embed="rId2"/>
          <a:stretch>
            <a:fillRect/>
          </a:stretch>
        </p:blipFill>
        <p:spPr>
          <a:xfrm>
            <a:off x="987011" y="1569002"/>
            <a:ext cx="8846102" cy="3799978"/>
          </a:xfrm>
          <a:prstGeom prst="rect">
            <a:avLst/>
          </a:prstGeom>
        </p:spPr>
      </p:pic>
    </p:spTree>
    <p:extLst>
      <p:ext uri="{BB962C8B-B14F-4D97-AF65-F5344CB8AC3E}">
        <p14:creationId xmlns:p14="http://schemas.microsoft.com/office/powerpoint/2010/main" val="250211064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3404-B9A4-712C-8F80-D8B021CA4C7C}"/>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1600A933-D470-95FF-0D73-EA5F7CE95C61}"/>
              </a:ext>
            </a:extLst>
          </p:cNvPr>
          <p:cNvSpPr>
            <a:spLocks noGrp="1"/>
          </p:cNvSpPr>
          <p:nvPr>
            <p:ph idx="1"/>
          </p:nvPr>
        </p:nvSpPr>
        <p:spPr/>
        <p:txBody>
          <a:bodyPr/>
          <a:lstStyle/>
          <a:p>
            <a:r>
              <a:rPr lang="en-US" dirty="0"/>
              <a:t>Parallel Backup system </a:t>
            </a:r>
          </a:p>
          <a:p>
            <a:r>
              <a:rPr lang="en-US" dirty="0"/>
              <a:t>Suppose we have very important data that we want to backup in 3 different place. </a:t>
            </a:r>
          </a:p>
          <a:p>
            <a:pPr marL="514350" indent="-514350">
              <a:buAutoNum type="arabicPeriod"/>
            </a:pPr>
            <a:r>
              <a:rPr lang="en-US" dirty="0"/>
              <a:t>Create a program to copy files of a folder to the specific folder.</a:t>
            </a:r>
          </a:p>
          <a:p>
            <a:pPr marL="514350" indent="-514350">
              <a:buAutoNum type="arabicPeriod"/>
            </a:pPr>
            <a:r>
              <a:rPr lang="en-US" dirty="0"/>
              <a:t>Run this process all three places parallelly using subprocess. </a:t>
            </a:r>
          </a:p>
          <a:p>
            <a:endParaRPr lang="en-US" dirty="0"/>
          </a:p>
        </p:txBody>
      </p:sp>
    </p:spTree>
    <p:extLst>
      <p:ext uri="{BB962C8B-B14F-4D97-AF65-F5344CB8AC3E}">
        <p14:creationId xmlns:p14="http://schemas.microsoft.com/office/powerpoint/2010/main" val="38382495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F7B86-9E09-5D52-7731-53FD179E2BD5}"/>
              </a:ext>
            </a:extLst>
          </p:cNvPr>
          <p:cNvPicPr>
            <a:picLocks noChangeAspect="1"/>
          </p:cNvPicPr>
          <p:nvPr/>
        </p:nvPicPr>
        <p:blipFill>
          <a:blip r:embed="rId2"/>
          <a:stretch>
            <a:fillRect/>
          </a:stretch>
        </p:blipFill>
        <p:spPr>
          <a:xfrm>
            <a:off x="2075340" y="818114"/>
            <a:ext cx="7386330" cy="1460852"/>
          </a:xfrm>
          <a:prstGeom prst="rect">
            <a:avLst/>
          </a:prstGeom>
        </p:spPr>
      </p:pic>
    </p:spTree>
    <p:extLst>
      <p:ext uri="{BB962C8B-B14F-4D97-AF65-F5344CB8AC3E}">
        <p14:creationId xmlns:p14="http://schemas.microsoft.com/office/powerpoint/2010/main" val="97542540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7E98-BAF1-6D2D-EAC6-619E6BD1E38D}"/>
              </a:ext>
            </a:extLst>
          </p:cNvPr>
          <p:cNvSpPr>
            <a:spLocks noGrp="1"/>
          </p:cNvSpPr>
          <p:nvPr>
            <p:ph type="ctrTitle"/>
          </p:nvPr>
        </p:nvSpPr>
        <p:spPr/>
        <p:txBody>
          <a:bodyPr/>
          <a:lstStyle/>
          <a:p>
            <a:r>
              <a:rPr lang="en-US"/>
              <a:t>schedule</a:t>
            </a:r>
          </a:p>
        </p:txBody>
      </p:sp>
    </p:spTree>
    <p:extLst>
      <p:ext uri="{BB962C8B-B14F-4D97-AF65-F5344CB8AC3E}">
        <p14:creationId xmlns:p14="http://schemas.microsoft.com/office/powerpoint/2010/main" val="152507255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Introduction to the schedule</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 Python library for scheduling and automating tasks at specific intervals.</a:t>
            </a:r>
            <a:endParaRPr/>
          </a:p>
          <a:p>
            <a:r>
              <a:rPr lang="en"/>
              <a:t>Enables developers to create and manage automated tasks without manual intervention.</a:t>
            </a:r>
            <a:endParaRPr/>
          </a:p>
          <a:p>
            <a:r>
              <a:rPr lang="en"/>
              <a:t>Task Scheduling: Set up tasks to run at specific times or intervals.</a:t>
            </a:r>
            <a:endParaRPr/>
          </a:p>
          <a:p>
            <a:r>
              <a:rPr lang="en"/>
              <a:t>Recurring Jobs: Define tasks that repeat regularly (daily, hourly, etc.).</a:t>
            </a:r>
            <a:endParaRPr/>
          </a:p>
          <a:p>
            <a:r>
              <a:rPr lang="en"/>
              <a:t>Flexible Syntax: Specify task schedules using a human-readable syntax.</a:t>
            </a:r>
            <a:endParaRPr/>
          </a:p>
          <a:p>
            <a:r>
              <a:rPr lang="en"/>
              <a:t>Lightweight: A simple and easy-to-use library with minimal dependencies.</a:t>
            </a:r>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Why Use schedule?</a:t>
            </a:r>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Automation: Automate routine tasks and processes in your Python programs.</a:t>
            </a:r>
            <a:endParaRPr/>
          </a:p>
          <a:p>
            <a:r>
              <a:rPr lang="en"/>
              <a:t>Timed Actions: Execute functions at specific times without manual triggering.</a:t>
            </a:r>
            <a:endParaRPr/>
          </a:p>
          <a:p>
            <a:r>
              <a:rPr lang="en"/>
              <a:t>Simplified Cron Jobs: Provides an alternative to traditional cron jobs.</a:t>
            </a:r>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3" name="Google Shape;73;p16"/>
          <p:cNvSpPr txBox="1">
            <a:spLocks noGrp="1"/>
          </p:cNvSpPr>
          <p:nvPr>
            <p:ph type="body" idx="1"/>
          </p:nvPr>
        </p:nvSpPr>
        <p:spPr>
          <a:xfrm>
            <a:off x="407368" y="1536633"/>
            <a:ext cx="11360800" cy="4555200"/>
          </a:xfrm>
          <a:prstGeom prst="rect">
            <a:avLst/>
          </a:prstGeom>
        </p:spPr>
        <p:txBody>
          <a:bodyPr spcFirstLastPara="1" vert="horz" wrap="square" lIns="121900" tIns="121900" rIns="121900" bIns="121900" rtlCol="0" anchor="t" anchorCtr="0">
            <a:normAutofit/>
          </a:bodyPr>
          <a:lstStyle/>
          <a:p>
            <a:r>
              <a:rPr lang="en" sz="2400" dirty="0"/>
              <a:t>Creating Scheduled Tasks:</a:t>
            </a:r>
            <a:endParaRPr sz="2400" dirty="0"/>
          </a:p>
          <a:p>
            <a:pPr lvl="1"/>
            <a:r>
              <a:rPr lang="en" sz="2000" dirty="0"/>
              <a:t>Use the schedule.every() function to define tasks.</a:t>
            </a:r>
            <a:endParaRPr sz="2000" dirty="0"/>
          </a:p>
          <a:p>
            <a:pPr lvl="1"/>
            <a:r>
              <a:rPr lang="en" sz="2000" dirty="0"/>
              <a:t>Set the interval for the task using methods like .minutes(), .hours(), .days().</a:t>
            </a:r>
            <a:endParaRPr sz="2000" dirty="0"/>
          </a:p>
          <a:p>
            <a:r>
              <a:rPr lang="en" sz="2400" dirty="0"/>
              <a:t>Ex:</a:t>
            </a:r>
            <a:endParaRPr sz="2400" dirty="0"/>
          </a:p>
          <a:p>
            <a:pPr lvl="1"/>
            <a:r>
              <a:rPr lang="en" sz="2000" dirty="0">
                <a:sym typeface="Roboto"/>
              </a:rPr>
              <a:t>Run a function every hour:</a:t>
            </a:r>
            <a:endParaRPr sz="2000" dirty="0"/>
          </a:p>
          <a:p>
            <a:pPr lvl="2"/>
            <a:r>
              <a:rPr lang="en" sz="1800" dirty="0"/>
              <a:t>def my_task():</a:t>
            </a:r>
            <a:endParaRPr sz="1800" dirty="0"/>
          </a:p>
          <a:p>
            <a:pPr lvl="2"/>
            <a:r>
              <a:rPr lang="en" sz="1800" dirty="0"/>
              <a:t>    print("Task executed!")</a:t>
            </a:r>
            <a:endParaRPr sz="1800" dirty="0"/>
          </a:p>
          <a:p>
            <a:pPr lvl="2"/>
            <a:endParaRPr sz="1800" dirty="0"/>
          </a:p>
          <a:p>
            <a:pPr lvl="2"/>
            <a:r>
              <a:rPr lang="en" sz="1800" dirty="0"/>
              <a:t>schedule.every().hour.do(my_task)</a:t>
            </a:r>
            <a:endParaRPr sz="1800" dirty="0"/>
          </a:p>
          <a:p>
            <a:pPr lvl="1"/>
            <a:r>
              <a:rPr lang="en" sz="2000" dirty="0"/>
              <a:t>Run a function daily at a specific time:</a:t>
            </a:r>
            <a:endParaRPr sz="2000" dirty="0"/>
          </a:p>
          <a:p>
            <a:pPr lvl="2"/>
            <a:r>
              <a:rPr lang="en" sz="1800" dirty="0"/>
              <a:t>schedule.every().day.at("15:30").do(my_task)</a:t>
            </a:r>
            <a:endParaRPr sz="1800" dirty="0"/>
          </a:p>
          <a:p>
            <a:pPr marL="0" indent="0">
              <a:spcBef>
                <a:spcPts val="1600"/>
              </a:spcBef>
              <a:spcAft>
                <a:spcPts val="1600"/>
              </a:spcAft>
              <a:buNone/>
            </a:pPr>
            <a:endParaRPr sz="2400" dirty="0"/>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2B3DDB-656B-1122-C5F2-1E4527FF1BE6}"/>
              </a:ext>
            </a:extLst>
          </p:cNvPr>
          <p:cNvSpPr txBox="1"/>
          <p:nvPr/>
        </p:nvSpPr>
        <p:spPr>
          <a:xfrm>
            <a:off x="152400" y="180936"/>
            <a:ext cx="6096000" cy="5909310"/>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import schedule</a:t>
            </a:r>
          </a:p>
          <a:p>
            <a:pPr algn="l" rtl="0" fontAlgn="base"/>
            <a:r>
              <a:rPr lang="en-IN" b="0" i="0">
                <a:solidFill>
                  <a:srgbClr val="404040"/>
                </a:solidFill>
                <a:effectLst/>
                <a:latin typeface="Monaco" pitchFamily="2" charset="77"/>
              </a:rPr>
              <a:t>import time</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def task():</a:t>
            </a:r>
          </a:p>
          <a:p>
            <a:pPr algn="l" rtl="0" fontAlgn="base"/>
            <a:r>
              <a:rPr lang="en-IN" b="0" i="0">
                <a:solidFill>
                  <a:srgbClr val="404040"/>
                </a:solidFill>
                <a:effectLst/>
                <a:latin typeface="Monaco" pitchFamily="2" charset="77"/>
              </a:rPr>
              <a:t>    print("Executing Job...")</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this task every 5 seconds/minutes/hours/days/weeks</a:t>
            </a:r>
          </a:p>
          <a:p>
            <a:pPr algn="l" rtl="0" fontAlgn="base"/>
            <a:r>
              <a:rPr lang="en-IN" b="0" i="0" err="1">
                <a:solidFill>
                  <a:srgbClr val="404040"/>
                </a:solidFill>
                <a:effectLst/>
                <a:latin typeface="Monaco" pitchFamily="2" charset="77"/>
              </a:rPr>
              <a:t>schedule.every(5).seconds.do(task)</a:t>
            </a:r>
          </a:p>
          <a:p>
            <a:pPr algn="l" rtl="0" fontAlgn="base"/>
            <a:r>
              <a:rPr lang="en-IN" b="0" i="0" err="1">
                <a:solidFill>
                  <a:srgbClr val="404040"/>
                </a:solidFill>
                <a:effectLst/>
                <a:latin typeface="Monaco" pitchFamily="2" charset="77"/>
              </a:rPr>
              <a:t>schedule.every(5).minutes.do(task)</a:t>
            </a:r>
          </a:p>
          <a:p>
            <a:pPr algn="l" rtl="0" fontAlgn="base"/>
            <a:r>
              <a:rPr lang="en-IN" b="0" i="0" err="1">
                <a:solidFill>
                  <a:srgbClr val="404040"/>
                </a:solidFill>
                <a:effectLst/>
                <a:latin typeface="Monaco" pitchFamily="2" charset="77"/>
              </a:rPr>
              <a:t>schedule.every(5).hours.do(task)</a:t>
            </a:r>
          </a:p>
          <a:p>
            <a:pPr algn="l" rtl="0" fontAlgn="base"/>
            <a:r>
              <a:rPr lang="en-IN" b="0" i="0" err="1">
                <a:solidFill>
                  <a:srgbClr val="404040"/>
                </a:solidFill>
                <a:effectLst/>
                <a:latin typeface="Monaco" pitchFamily="2" charset="77"/>
              </a:rPr>
              <a:t>schedule.every(5).days.do(task)</a:t>
            </a:r>
          </a:p>
          <a:p>
            <a:pPr algn="l" rtl="0" fontAlgn="base"/>
            <a:r>
              <a:rPr lang="en-IN" b="0" i="0" err="1">
                <a:solidFill>
                  <a:srgbClr val="404040"/>
                </a:solidFill>
                <a:effectLst/>
                <a:latin typeface="Monaco" pitchFamily="2" charset="77"/>
              </a:rPr>
              <a:t>schedule.every(5).weeks.do(task)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every Monday</a:t>
            </a:r>
          </a:p>
          <a:p>
            <a:pPr algn="l" rtl="0" fontAlgn="base"/>
            <a:r>
              <a:rPr lang="en-IN" b="0" i="0" err="1">
                <a:solidFill>
                  <a:srgbClr val="404040"/>
                </a:solidFill>
                <a:effectLst/>
                <a:latin typeface="Monaco" pitchFamily="2" charset="77"/>
              </a:rPr>
              <a:t>schedule.every().monday.do(task)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on Wednesday at 11:45:20</a:t>
            </a:r>
          </a:p>
          <a:p>
            <a:pPr algn="l" rtl="0" fontAlgn="base"/>
            <a:r>
              <a:rPr lang="en-IN" b="0" i="0" err="1">
                <a:solidFill>
                  <a:srgbClr val="404040"/>
                </a:solidFill>
                <a:effectLst/>
                <a:latin typeface="Monaco" pitchFamily="2" charset="77"/>
              </a:rPr>
              <a:t>schedule.every().wednesday.at("11:45:20").do(task)</a:t>
            </a:r>
          </a:p>
          <a:p>
            <a:pPr algn="l" rtl="0" fontAlgn="base"/>
            <a:r>
              <a:rPr lang="en-IN" b="0" i="0">
                <a:solidFill>
                  <a:srgbClr val="404040"/>
                </a:solidFill>
                <a:effectLst/>
                <a:latin typeface="Monaco" pitchFamily="2" charset="77"/>
              </a:rPr>
              <a:t> </a:t>
            </a:r>
          </a:p>
        </p:txBody>
      </p:sp>
      <p:sp>
        <p:nvSpPr>
          <p:cNvPr id="7" name="TextBox 6">
            <a:extLst>
              <a:ext uri="{FF2B5EF4-FFF2-40B4-BE49-F238E27FC236}">
                <a16:creationId xmlns:a16="http://schemas.microsoft.com/office/drawing/2014/main" id="{6764E768-2EEC-7FB4-9E17-FC7B37D8A90A}"/>
              </a:ext>
            </a:extLst>
          </p:cNvPr>
          <p:cNvSpPr txBox="1"/>
          <p:nvPr/>
        </p:nvSpPr>
        <p:spPr>
          <a:xfrm>
            <a:off x="6335486" y="1979083"/>
            <a:ext cx="5856514" cy="3139321"/>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 Run task every hour at the 30th minute</a:t>
            </a:r>
          </a:p>
          <a:p>
            <a:pPr algn="l" rtl="0" fontAlgn="base"/>
            <a:r>
              <a:rPr lang="en-IN" b="0" i="0" err="1">
                <a:solidFill>
                  <a:srgbClr val="404040"/>
                </a:solidFill>
                <a:effectLst/>
                <a:latin typeface="Monaco" pitchFamily="2" charset="77"/>
              </a:rPr>
              <a:t>schedule.every().hour.at(":30").do(task)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job every 5 - 10 seconds (randomized)</a:t>
            </a:r>
          </a:p>
          <a:p>
            <a:pPr algn="l" rtl="0" fontAlgn="base"/>
            <a:r>
              <a:rPr lang="en-IN" b="0" i="0" err="1">
                <a:solidFill>
                  <a:srgbClr val="404040"/>
                </a:solidFill>
                <a:effectLst/>
                <a:latin typeface="Monaco" pitchFamily="2" charset="77"/>
              </a:rPr>
              <a:t>schedule.every(5).to(10).minutes.do(task)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Runs code in an infinite loop</a:t>
            </a:r>
          </a:p>
          <a:p>
            <a:pPr algn="l" rtl="0" fontAlgn="base"/>
            <a:r>
              <a:rPr lang="en-IN" b="0" i="0">
                <a:solidFill>
                  <a:srgbClr val="404040"/>
                </a:solidFill>
                <a:effectLst/>
                <a:latin typeface="Monaco" pitchFamily="2" charset="77"/>
              </a:rPr>
              <a:t>while True:</a:t>
            </a:r>
          </a:p>
          <a:p>
            <a:pPr algn="l" rtl="0" fontAlgn="base"/>
            <a:r>
              <a:rPr lang="en-IN" b="0" i="0">
                <a:solidFill>
                  <a:srgbClr val="404040"/>
                </a:solidFill>
                <a:effectLst/>
                <a:latin typeface="Monaco" pitchFamily="2" charset="77"/>
              </a:rPr>
              <a:t>    schedule.run_pending()</a:t>
            </a:r>
          </a:p>
          <a:p>
            <a:pPr algn="l" rtl="0" fontAlgn="base"/>
            <a:r>
              <a:rPr lang="en-IN" b="0" i="0">
                <a:solidFill>
                  <a:srgbClr val="404040"/>
                </a:solidFill>
                <a:effectLst/>
                <a:latin typeface="Monaco" pitchFamily="2" charset="77"/>
              </a:rPr>
              <a:t>    time.sleep(1)</a:t>
            </a:r>
          </a:p>
        </p:txBody>
      </p:sp>
    </p:spTree>
    <p:extLst>
      <p:ext uri="{BB962C8B-B14F-4D97-AF65-F5344CB8AC3E}">
        <p14:creationId xmlns:p14="http://schemas.microsoft.com/office/powerpoint/2010/main" val="261721985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9" name="Google Shape;79;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Checking and Running Tasks:</a:t>
            </a:r>
            <a:endParaRPr/>
          </a:p>
          <a:p>
            <a:pPr lvl="1"/>
            <a:r>
              <a:rPr lang="en"/>
              <a:t>Call schedule.run_pending() in a loop to check and execute pending tasks.</a:t>
            </a:r>
            <a:endParaRPr/>
          </a:p>
          <a:p>
            <a:pPr lvl="1"/>
            <a:r>
              <a:rPr lang="en"/>
              <a:t>Optionally, use schedule.run_all() to force execution of all due tasks.</a:t>
            </a:r>
            <a:endParaRPr/>
          </a:p>
          <a:p>
            <a:r>
              <a:rPr lang="en"/>
              <a:t>Pausing and Canceling Tasks:</a:t>
            </a:r>
            <a:endParaRPr/>
          </a:p>
          <a:p>
            <a:pPr lvl="1"/>
            <a:r>
              <a:rPr lang="en"/>
              <a:t>Pause a task with .pause() and resume with .resume().</a:t>
            </a:r>
            <a:endParaRPr/>
          </a:p>
          <a:p>
            <a:pPr lvl="1"/>
            <a:r>
              <a:rPr lang="en"/>
              <a:t>Cancel a task with .cancel().</a:t>
            </a:r>
            <a:endParaRPr/>
          </a:p>
          <a:p>
            <a:pPr marL="0" indent="0">
              <a:spcBef>
                <a:spcPts val="1600"/>
              </a:spcBef>
              <a:spcAft>
                <a:spcPts val="1600"/>
              </a:spcAft>
              <a:buNone/>
            </a:pPr>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Continue</a:t>
            </a:r>
            <a:endParaRPr/>
          </a:p>
        </p:txBody>
      </p:sp>
      <p:sp>
        <p:nvSpPr>
          <p:cNvPr id="85" name="Google Shape;8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Use Cases:</a:t>
            </a:r>
            <a:endParaRPr/>
          </a:p>
          <a:p>
            <a:pPr lvl="1"/>
            <a:r>
              <a:rPr lang="en"/>
              <a:t>Data Scraping: Automate web scraping tasks at regular intervals.</a:t>
            </a:r>
            <a:endParaRPr/>
          </a:p>
          <a:p>
            <a:pPr lvl="1"/>
            <a:r>
              <a:rPr lang="en"/>
              <a:t>Notifications: Schedule sending automated alerts or reminders.</a:t>
            </a:r>
            <a:endParaRPr/>
          </a:p>
          <a:p>
            <a:pPr lvl="1"/>
            <a:r>
              <a:rPr lang="en"/>
              <a:t>Data Processing: Automate data processing and transformation.</a:t>
            </a:r>
            <a:endParaRPr/>
          </a:p>
          <a:p>
            <a:pPr lvl="1"/>
            <a:r>
              <a:rPr lang="en"/>
              <a:t>Regular Maintenance: Perform routine tasks such as backups and cleanup.</a:t>
            </a:r>
            <a:endParaRPr/>
          </a:p>
          <a:p>
            <a:r>
              <a:rPr lang="en"/>
              <a:t>Limitations and Considerations:</a:t>
            </a:r>
            <a:endParaRPr/>
          </a:p>
          <a:p>
            <a:pPr lvl="1"/>
            <a:r>
              <a:rPr lang="en"/>
              <a:t>May not be suitable for extremely complex scheduling needs.</a:t>
            </a:r>
            <a:endParaRPr/>
          </a:p>
          <a:p>
            <a:pPr lvl="1"/>
            <a:r>
              <a:rPr lang="en"/>
              <a:t>Consider using external tools for more advanced scheduling requirements.</a:t>
            </a:r>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1E0A-8A9E-B23D-CA86-DCE0345F2609}"/>
              </a:ext>
            </a:extLst>
          </p:cNvPr>
          <p:cNvSpPr>
            <a:spLocks noGrp="1"/>
          </p:cNvSpPr>
          <p:nvPr>
            <p:ph type="title"/>
          </p:nvPr>
        </p:nvSpPr>
        <p:spPr>
          <a:xfrm>
            <a:off x="415600" y="260648"/>
            <a:ext cx="11360800" cy="763600"/>
          </a:xfrm>
        </p:spPr>
        <p:txBody>
          <a:bodyPr>
            <a:noAutofit/>
          </a:bodyPr>
          <a:lstStyle/>
          <a:p>
            <a:r>
              <a:rPr lang="en-US" sz="3200" b="1" dirty="0">
                <a:latin typeface="Calibri (Body)"/>
              </a:rPr>
              <a:t>Create a scheduler to perform backup everyday 6:30pm. In backup function you will pass source and destination folder. </a:t>
            </a:r>
          </a:p>
        </p:txBody>
      </p:sp>
      <p:sp>
        <p:nvSpPr>
          <p:cNvPr id="4" name="Text Placeholder 2">
            <a:extLst>
              <a:ext uri="{FF2B5EF4-FFF2-40B4-BE49-F238E27FC236}">
                <a16:creationId xmlns:a16="http://schemas.microsoft.com/office/drawing/2014/main" id="{BFECC650-AFF2-787A-6891-9B4E270A10EA}"/>
              </a:ext>
            </a:extLst>
          </p:cNvPr>
          <p:cNvSpPr txBox="1">
            <a:spLocks/>
          </p:cNvSpPr>
          <p:nvPr/>
        </p:nvSpPr>
        <p:spPr>
          <a:xfrm>
            <a:off x="415600" y="1268760"/>
            <a:ext cx="11360800" cy="5400599"/>
          </a:xfrm>
          <a:prstGeom prst="rect">
            <a:avLst/>
          </a:prstGeom>
        </p:spPr>
        <p:txBody>
          <a:bodyPr spcFirstLastPara="1" vert="horz" wrap="square" lIns="91425" tIns="91425" rIns="91425" bIns="91425" rtlCol="0" anchor="t" anchorCtr="0">
            <a:normAutofit fontScale="92500" lnSpcReduction="10000"/>
          </a:bodyPr>
          <a:lstStyle>
            <a:lvl1pPr marL="609585" lvl="0" indent="-457189" algn="l" defTabSz="914400" rtl="0" eaLnBrk="1" latinLnBrk="0" hangingPunct="1">
              <a:lnSpc>
                <a:spcPct val="90000"/>
              </a:lnSpc>
              <a:spcBef>
                <a:spcPct val="0"/>
              </a:spcBef>
              <a:spcAft>
                <a:spcPct val="0"/>
              </a:spcAft>
              <a:buClr>
                <a:schemeClr val="dk1"/>
              </a:buClr>
              <a:buSzPts val="1800"/>
              <a:buFont typeface="Arial"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9pPr>
          </a:lstStyle>
          <a:p>
            <a:pPr marL="152396" indent="0">
              <a:buNone/>
            </a:pPr>
            <a:r>
              <a:rPr lang="en-US" sz="1800" dirty="0"/>
              <a:t>import schedule</a:t>
            </a:r>
          </a:p>
          <a:p>
            <a:pPr marL="152396" indent="0">
              <a:buNone/>
            </a:pPr>
            <a:r>
              <a:rPr lang="en-US" sz="1800" dirty="0"/>
              <a:t>import time</a:t>
            </a:r>
          </a:p>
          <a:p>
            <a:pPr marL="152396" indent="0">
              <a:buNone/>
            </a:pPr>
            <a:r>
              <a:rPr lang="en-US" sz="1800" dirty="0"/>
              <a:t>import shutil</a:t>
            </a:r>
          </a:p>
          <a:p>
            <a:pPr marL="152396" indent="0">
              <a:buNone/>
            </a:pPr>
            <a:r>
              <a:rPr lang="en-US" sz="1800" dirty="0"/>
              <a:t>from datetime import datetime</a:t>
            </a:r>
          </a:p>
          <a:p>
            <a:pPr marL="152396" indent="0">
              <a:buNone/>
            </a:pPr>
            <a:endParaRPr lang="en-US" sz="1800" dirty="0"/>
          </a:p>
          <a:p>
            <a:pPr marL="152396" indent="0">
              <a:buNone/>
            </a:pPr>
            <a:r>
              <a:rPr lang="en-US" sz="1800" dirty="0"/>
              <a:t>def perform_backup(source_folder, destination_folder):</a:t>
            </a:r>
          </a:p>
          <a:p>
            <a:pPr marL="152396" indent="0">
              <a:buNone/>
            </a:pPr>
            <a:r>
              <a:rPr lang="en-US" sz="1800" dirty="0"/>
              <a:t>    try:</a:t>
            </a:r>
          </a:p>
          <a:p>
            <a:pPr marL="152396" indent="0">
              <a:buNone/>
            </a:pPr>
            <a:r>
              <a:rPr lang="en-US" sz="1800" dirty="0"/>
              <a:t>        timestamp = datetime.now().strftime("%Y%m%d%H%M%S")</a:t>
            </a:r>
          </a:p>
          <a:p>
            <a:pPr marL="152396" indent="0">
              <a:buNone/>
            </a:pPr>
            <a:r>
              <a:rPr lang="en-US" sz="1800" dirty="0"/>
              <a:t>        backup_folder = f"{destination_folder}/backup_{timestamp}"</a:t>
            </a:r>
          </a:p>
          <a:p>
            <a:pPr marL="152396" indent="0">
              <a:buNone/>
            </a:pPr>
            <a:r>
              <a:rPr lang="en-US" sz="1800" dirty="0"/>
              <a:t>        shutil.copytree(source_folder, backup_folder)</a:t>
            </a:r>
          </a:p>
          <a:p>
            <a:pPr marL="152396" indent="0">
              <a:buNone/>
            </a:pPr>
            <a:r>
              <a:rPr lang="en-US" sz="1800" dirty="0"/>
              <a:t>        print(f"Backup successful: {source_folder} -&gt; {backup_folder}")</a:t>
            </a:r>
          </a:p>
          <a:p>
            <a:pPr marL="152396" indent="0">
              <a:buNone/>
            </a:pPr>
            <a:r>
              <a:rPr lang="en-US" sz="1800" dirty="0"/>
              <a:t>    except Exception as e:</a:t>
            </a:r>
          </a:p>
          <a:p>
            <a:pPr marL="152396" indent="0">
              <a:buNone/>
            </a:pPr>
            <a:r>
              <a:rPr lang="en-US" sz="1800" dirty="0"/>
              <a:t>        print(f"Backup failed: {str(e)}")</a:t>
            </a:r>
          </a:p>
          <a:p>
            <a:pPr marL="152396" indent="0">
              <a:buNone/>
            </a:pPr>
            <a:endParaRPr lang="en-US" sz="1800" dirty="0"/>
          </a:p>
          <a:p>
            <a:pPr marL="152396" indent="0">
              <a:buNone/>
            </a:pPr>
            <a:r>
              <a:rPr lang="en-US" sz="1800" dirty="0"/>
              <a:t>def daily_backup():</a:t>
            </a:r>
          </a:p>
          <a:p>
            <a:pPr marL="152396" indent="0">
              <a:buNone/>
            </a:pPr>
            <a:r>
              <a:rPr lang="en-US" sz="1800" dirty="0"/>
              <a:t>    source_folder = "/path/to/source_folder"  # Replace with your source folder path</a:t>
            </a:r>
          </a:p>
          <a:p>
            <a:pPr marL="152396" indent="0">
              <a:buNone/>
            </a:pPr>
            <a:r>
              <a:rPr lang="en-US" sz="1800" dirty="0"/>
              <a:t>    destination_folder = "/path/to/destination_folder"  # Replace with your destination folder path</a:t>
            </a:r>
          </a:p>
          <a:p>
            <a:pPr marL="152396" indent="0">
              <a:buNone/>
            </a:pPr>
            <a:r>
              <a:rPr lang="en-US" sz="1800" dirty="0"/>
              <a:t>    perform_backup(source_folder, destination_folder)</a:t>
            </a:r>
          </a:p>
          <a:p>
            <a:pPr marL="152396" indent="0">
              <a:buNone/>
            </a:pPr>
            <a:endParaRPr lang="en-US" sz="1800" dirty="0"/>
          </a:p>
          <a:p>
            <a:pPr marL="152396" indent="0">
              <a:buNone/>
            </a:pPr>
            <a:r>
              <a:rPr lang="en-US" sz="1800" dirty="0"/>
              <a:t># Schedule the backup to run every day at 6:30 PM</a:t>
            </a:r>
          </a:p>
          <a:p>
            <a:pPr marL="152396" indent="0">
              <a:buNone/>
            </a:pPr>
            <a:r>
              <a:rPr lang="en-US" sz="1800" dirty="0"/>
              <a:t>schedule.every().day.at("18:30").do(daily_backup)</a:t>
            </a:r>
          </a:p>
          <a:p>
            <a:pPr marL="152396" indent="0">
              <a:buNone/>
            </a:pPr>
            <a:endParaRPr lang="en-US" sz="1800" dirty="0"/>
          </a:p>
          <a:p>
            <a:pPr marL="152396" indent="0">
              <a:buNone/>
            </a:pPr>
            <a:r>
              <a:rPr lang="en-US" sz="1800" dirty="0"/>
              <a:t>while True:</a:t>
            </a:r>
          </a:p>
          <a:p>
            <a:pPr marL="152396" indent="0">
              <a:buNone/>
            </a:pPr>
            <a:r>
              <a:rPr lang="en-US" sz="1800" dirty="0"/>
              <a:t>    schedule.run_pending()</a:t>
            </a:r>
          </a:p>
          <a:p>
            <a:pPr marL="152396" indent="0">
              <a:buNone/>
            </a:pPr>
            <a:r>
              <a:rPr lang="en-US" sz="1800" dirty="0"/>
              <a:t>    time.sleep(1)</a:t>
            </a:r>
          </a:p>
        </p:txBody>
      </p:sp>
    </p:spTree>
    <p:extLst>
      <p:ext uri="{BB962C8B-B14F-4D97-AF65-F5344CB8AC3E}">
        <p14:creationId xmlns:p14="http://schemas.microsoft.com/office/powerpoint/2010/main" val="59456706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2" name="Title 1">
            <a:extLst>
              <a:ext uri="{FF2B5EF4-FFF2-40B4-BE49-F238E27FC236}">
                <a16:creationId xmlns:a16="http://schemas.microsoft.com/office/drawing/2014/main" id="{96E6BCC2-3758-4B9C-8308-492FF50D410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dirty="0">
                <a:solidFill>
                  <a:schemeClr val="bg1">
                    <a:lumMod val="95000"/>
                    <a:lumOff val="5000"/>
                  </a:schemeClr>
                </a:solidFill>
              </a:rPr>
              <a:t>File Handling</a:t>
            </a:r>
          </a:p>
        </p:txBody>
      </p:sp>
    </p:spTree>
    <p:extLst>
      <p:ext uri="{BB962C8B-B14F-4D97-AF65-F5344CB8AC3E}">
        <p14:creationId xmlns:p14="http://schemas.microsoft.com/office/powerpoint/2010/main" val="3674886928"/>
      </p:ext>
    </p:extLst>
  </p:cSld>
  <p:clrMapOvr>
    <a:overrideClrMapping bg1="dk1" tx1="lt1" bg2="dk2" tx2="lt2" accent1="accent1" accent2="accent2" accent3="accent3" accent4="accent4" accent5="accent5" accent6="accent6" hlink="hlink" folHlink="folHlink"/>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2" name="Title 1">
            <a:extLst>
              <a:ext uri="{FF2B5EF4-FFF2-40B4-BE49-F238E27FC236}">
                <a16:creationId xmlns:a16="http://schemas.microsoft.com/office/drawing/2014/main" id="{750AB3C7-751C-4FD7-80B8-A23BED9AAD9C}"/>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is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00FF05-FFED-43DC-ACC6-E446828DD4A9}"/>
              </a:ext>
            </a:extLst>
          </p:cNvPr>
          <p:cNvSpPr>
            <a:spLocks noGrp="1"/>
          </p:cNvSpPr>
          <p:nvPr>
            <p:ph idx="1"/>
          </p:nvPr>
        </p:nvSpPr>
        <p:spPr>
          <a:xfrm>
            <a:off x="4976031" y="963877"/>
            <a:ext cx="6377769" cy="4930246"/>
          </a:xfrm>
        </p:spPr>
        <p:txBody>
          <a:bodyPr anchor="ctr">
            <a:normAutofit/>
          </a:bodyPr>
          <a:lstStyle/>
          <a:p>
            <a:r>
              <a:rPr lang="en-US" sz="2400" dirty="0"/>
              <a:t>File is a named location on disk to store related information. It is used to permanently store data in a non-volatile memory </a:t>
            </a:r>
          </a:p>
          <a:p>
            <a:endParaRPr lang="en-US" sz="2400" dirty="0"/>
          </a:p>
        </p:txBody>
      </p:sp>
    </p:spTree>
    <p:extLst>
      <p:ext uri="{BB962C8B-B14F-4D97-AF65-F5344CB8AC3E}">
        <p14:creationId xmlns:p14="http://schemas.microsoft.com/office/powerpoint/2010/main" val="25981096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2" name="Title 1">
            <a:extLst>
              <a:ext uri="{FF2B5EF4-FFF2-40B4-BE49-F238E27FC236}">
                <a16:creationId xmlns:a16="http://schemas.microsoft.com/office/drawing/2014/main" id="{719FC60A-4163-43FB-81F0-06BEBF8E00B3}"/>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Operation in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114A19-3E34-4B3E-B416-895EC91BE383}"/>
              </a:ext>
            </a:extLst>
          </p:cNvPr>
          <p:cNvSpPr>
            <a:spLocks noGrp="1"/>
          </p:cNvSpPr>
          <p:nvPr>
            <p:ph idx="1"/>
          </p:nvPr>
        </p:nvSpPr>
        <p:spPr>
          <a:xfrm>
            <a:off x="4976031" y="963877"/>
            <a:ext cx="6377769" cy="4930246"/>
          </a:xfrm>
        </p:spPr>
        <p:txBody>
          <a:bodyPr anchor="ctr">
            <a:normAutofit/>
          </a:bodyPr>
          <a:lstStyle/>
          <a:p>
            <a:r>
              <a:rPr lang="en-US" sz="2400" dirty="0"/>
              <a:t>Open a file</a:t>
            </a:r>
          </a:p>
          <a:p>
            <a:r>
              <a:rPr lang="en-US" sz="2400" dirty="0"/>
              <a:t>Read or write (perform operation)</a:t>
            </a:r>
          </a:p>
          <a:p>
            <a:r>
              <a:rPr lang="en-US" sz="2400" dirty="0"/>
              <a:t>Close the file</a:t>
            </a:r>
          </a:p>
          <a:p>
            <a:endParaRPr lang="en-US" sz="2400" dirty="0"/>
          </a:p>
        </p:txBody>
      </p:sp>
    </p:spTree>
    <p:extLst>
      <p:ext uri="{BB962C8B-B14F-4D97-AF65-F5344CB8AC3E}">
        <p14:creationId xmlns:p14="http://schemas.microsoft.com/office/powerpoint/2010/main" val="399403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2" name="Title 1">
            <a:extLst>
              <a:ext uri="{FF2B5EF4-FFF2-40B4-BE49-F238E27FC236}">
                <a16:creationId xmlns:a16="http://schemas.microsoft.com/office/drawing/2014/main" id="{8E7CC689-E69C-4CAA-9866-FE94E22AF1A4}"/>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Open a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50A800-0993-4C73-9BDE-C37D824ED85E}"/>
              </a:ext>
            </a:extLst>
          </p:cNvPr>
          <p:cNvSpPr>
            <a:spLocks noGrp="1"/>
          </p:cNvSpPr>
          <p:nvPr>
            <p:ph idx="1"/>
          </p:nvPr>
        </p:nvSpPr>
        <p:spPr>
          <a:xfrm>
            <a:off x="4976031" y="963877"/>
            <a:ext cx="6377769" cy="4930246"/>
          </a:xfrm>
        </p:spPr>
        <p:txBody>
          <a:bodyPr anchor="ctr">
            <a:normAutofit/>
          </a:bodyPr>
          <a:lstStyle/>
          <a:p>
            <a:r>
              <a:rPr lang="en-US" sz="2400" dirty="0" err="1"/>
              <a:t>File_pointer</a:t>
            </a:r>
            <a:r>
              <a:rPr lang="en-US" sz="2400" dirty="0"/>
              <a:t> = open(&lt;</a:t>
            </a:r>
            <a:r>
              <a:rPr lang="en-US" sz="2400" dirty="0" err="1"/>
              <a:t>file_name</a:t>
            </a:r>
            <a:r>
              <a:rPr lang="en-US" sz="2400" dirty="0"/>
              <a:t>/path&gt;, &lt;</a:t>
            </a:r>
            <a:r>
              <a:rPr lang="en-US" sz="2400" dirty="0" err="1"/>
              <a:t>access_mode</a:t>
            </a:r>
            <a:r>
              <a:rPr lang="en-US" sz="2400" dirty="0"/>
              <a:t>&gt;)</a:t>
            </a:r>
          </a:p>
        </p:txBody>
      </p:sp>
    </p:spTree>
    <p:extLst>
      <p:ext uri="{BB962C8B-B14F-4D97-AF65-F5344CB8AC3E}">
        <p14:creationId xmlns:p14="http://schemas.microsoft.com/office/powerpoint/2010/main" val="91649835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F909687-C0BA-4368-928B-88DA42EB357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File mode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473D84C5-CC15-4409-9D6F-C374C70614C9}"/>
              </a:ext>
            </a:extLst>
          </p:cNvPr>
          <p:cNvGraphicFramePr>
            <a:graphicFrameLocks noGrp="1"/>
          </p:cNvGraphicFramePr>
          <p:nvPr>
            <p:extLst>
              <p:ext uri="{D42A27DB-BD31-4B8C-83A1-F6EECF244321}">
                <p14:modId xmlns:p14="http://schemas.microsoft.com/office/powerpoint/2010/main" val="199817051"/>
              </p:ext>
            </p:extLst>
          </p:nvPr>
        </p:nvGraphicFramePr>
        <p:xfrm>
          <a:off x="5153822" y="637467"/>
          <a:ext cx="6553546" cy="5591012"/>
        </p:xfrm>
        <a:graphic>
          <a:graphicData uri="http://schemas.openxmlformats.org/drawingml/2006/table">
            <a:tbl>
              <a:tblPr/>
              <a:tblGrid>
                <a:gridCol w="488714">
                  <a:extLst>
                    <a:ext uri="{9D8B030D-6E8A-4147-A177-3AD203B41FA5}">
                      <a16:colId xmlns:a16="http://schemas.microsoft.com/office/drawing/2014/main" val="2222157744"/>
                    </a:ext>
                  </a:extLst>
                </a:gridCol>
                <a:gridCol w="6064832">
                  <a:extLst>
                    <a:ext uri="{9D8B030D-6E8A-4147-A177-3AD203B41FA5}">
                      <a16:colId xmlns:a16="http://schemas.microsoft.com/office/drawing/2014/main" val="3639699612"/>
                    </a:ext>
                  </a:extLst>
                </a:gridCol>
              </a:tblGrid>
              <a:tr h="705194">
                <a:tc>
                  <a:txBody>
                    <a:bodyPr/>
                    <a:lstStyle/>
                    <a:p>
                      <a:pPr algn="ctr" fontAlgn="t"/>
                      <a:r>
                        <a:rPr lang="en-US" sz="1400">
                          <a:effectLst/>
                        </a:rPr>
                        <a:t>1</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 </a:t>
                      </a:r>
                    </a:p>
                    <a:p>
                      <a:pPr algn="just" fontAlgn="t"/>
                      <a:r>
                        <a:rPr lang="en-US" sz="1400">
                          <a:solidFill>
                            <a:srgbClr val="000000"/>
                          </a:solidFill>
                          <a:effectLst/>
                        </a:rPr>
                        <a:t>Opens a file for reading only.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11114846"/>
                  </a:ext>
                </a:extLst>
              </a:tr>
              <a:tr h="705194">
                <a:tc>
                  <a:txBody>
                    <a:bodyPr/>
                    <a:lstStyle/>
                    <a:p>
                      <a:pPr algn="ctr" fontAlgn="t"/>
                      <a:r>
                        <a:rPr lang="en-US" sz="1400">
                          <a:effectLst/>
                        </a:rPr>
                        <a:t>2</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rb  </a:t>
                      </a:r>
                    </a:p>
                    <a:p>
                      <a:pPr algn="just" fontAlgn="t"/>
                      <a:r>
                        <a:rPr lang="en-US" sz="1400">
                          <a:solidFill>
                            <a:srgbClr val="000000"/>
                          </a:solidFill>
                          <a:effectLst/>
                        </a:rPr>
                        <a:t>Opens a file for reading only in binary format.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47166237"/>
                  </a:ext>
                </a:extLst>
              </a:tr>
              <a:tr h="705194">
                <a:tc>
                  <a:txBody>
                    <a:bodyPr/>
                    <a:lstStyle/>
                    <a:p>
                      <a:pPr algn="ctr" fontAlgn="t"/>
                      <a:r>
                        <a:rPr lang="en-US" sz="1400">
                          <a:effectLst/>
                        </a:rPr>
                        <a:t>3</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 </a:t>
                      </a:r>
                    </a:p>
                    <a:p>
                      <a:pPr algn="just" fontAlgn="t"/>
                      <a:r>
                        <a:rPr lang="en-US" sz="1400">
                          <a:solidFill>
                            <a:srgbClr val="000000"/>
                          </a:solidFill>
                          <a:effectLst/>
                        </a:rPr>
                        <a:t>Opens a file for both reading and writing. The file pointer placed at the beginning of the file.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80194970"/>
                  </a:ext>
                </a:extLst>
              </a:tr>
              <a:tr h="705194">
                <a:tc>
                  <a:txBody>
                    <a:bodyPr/>
                    <a:lstStyle/>
                    <a:p>
                      <a:pPr algn="ctr" fontAlgn="t"/>
                      <a:r>
                        <a:rPr lang="en-US" sz="1400">
                          <a:effectLst/>
                        </a:rPr>
                        <a:t>4</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w </a:t>
                      </a:r>
                    </a:p>
                    <a:p>
                      <a:pPr algn="just" fontAlgn="t"/>
                      <a:r>
                        <a:rPr lang="en-US" sz="1400">
                          <a:solidFill>
                            <a:srgbClr val="000000"/>
                          </a:solidFill>
                          <a:effectLst/>
                        </a:rPr>
                        <a:t>Opens a file for writing only. Overwrites the file if the file exists. If the file does not exist,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19358290"/>
                  </a:ext>
                </a:extLst>
              </a:tr>
              <a:tr h="923412">
                <a:tc>
                  <a:txBody>
                    <a:bodyPr/>
                    <a:lstStyle/>
                    <a:p>
                      <a:pPr algn="ctr" fontAlgn="t"/>
                      <a:r>
                        <a:rPr lang="en-US" sz="1400">
                          <a:effectLst/>
                        </a:rPr>
                        <a:t>5</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w+ </a:t>
                      </a:r>
                    </a:p>
                    <a:p>
                      <a:pPr algn="just" fontAlgn="t"/>
                      <a:r>
                        <a:rPr lang="en-US" sz="1400">
                          <a:solidFill>
                            <a:srgbClr val="000000"/>
                          </a:solidFill>
                          <a:effectLst/>
                        </a:rPr>
                        <a:t>Opens a file for both writing and reading. Overwrites the existing file if the file exists. If the file does not exist,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840678"/>
                  </a:ext>
                </a:extLst>
              </a:tr>
              <a:tr h="923412">
                <a:tc>
                  <a:txBody>
                    <a:bodyPr/>
                    <a:lstStyle/>
                    <a:p>
                      <a:pPr algn="ctr" fontAlgn="t"/>
                      <a:r>
                        <a:rPr lang="en-US" sz="1400">
                          <a:effectLst/>
                        </a:rPr>
                        <a:t>6</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a </a:t>
                      </a:r>
                    </a:p>
                    <a:p>
                      <a:pPr algn="just" fontAlgn="t"/>
                      <a:r>
                        <a:rPr lang="en-US" sz="1400">
                          <a:solidFill>
                            <a:srgbClr val="000000"/>
                          </a:solidFill>
                          <a:effectLst/>
                        </a:rPr>
                        <a:t>Opens a file for appending. The file pointer is at the end of the file if the file exists. That is, the file is in the append mode. If the file does not exist, it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64227663"/>
                  </a:ext>
                </a:extLst>
              </a:tr>
              <a:tr h="923412">
                <a:tc>
                  <a:txBody>
                    <a:bodyPr/>
                    <a:lstStyle/>
                    <a:p>
                      <a:pPr algn="ctr" fontAlgn="t"/>
                      <a:r>
                        <a:rPr lang="en-US" sz="1400">
                          <a:effectLst/>
                        </a:rPr>
                        <a:t>7</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a+ </a:t>
                      </a:r>
                    </a:p>
                    <a:p>
                      <a:pPr algn="just" fontAlgn="t"/>
                      <a:r>
                        <a:rPr lang="en-US" sz="1400">
                          <a:solidFill>
                            <a:srgbClr val="000000"/>
                          </a:solidFill>
                          <a:effectLst/>
                        </a:rPr>
                        <a:t>Opens a file for both appending and reading. The file pointer is at the end of the file if the file exists. The file opens in the append mode. If the file does not exist, it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9909296"/>
                  </a:ext>
                </a:extLst>
              </a:tr>
            </a:tbl>
          </a:graphicData>
        </a:graphic>
      </p:graphicFrame>
    </p:spTree>
    <p:extLst>
      <p:ext uri="{BB962C8B-B14F-4D97-AF65-F5344CB8AC3E}">
        <p14:creationId xmlns:p14="http://schemas.microsoft.com/office/powerpoint/2010/main" val="13998159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1E8D-C550-4276-AAA1-D8A0A728B4FF}"/>
              </a:ext>
            </a:extLst>
          </p:cNvPr>
          <p:cNvSpPr>
            <a:spLocks noGrp="1"/>
          </p:cNvSpPr>
          <p:nvPr>
            <p:ph type="title"/>
          </p:nvPr>
        </p:nvSpPr>
        <p:spPr/>
        <p:txBody>
          <a:bodyPr/>
          <a:lstStyle/>
          <a:p>
            <a:r>
              <a:rPr lang="en-US"/>
              <a:t>Reading from file</a:t>
            </a:r>
          </a:p>
        </p:txBody>
      </p:sp>
      <p:sp>
        <p:nvSpPr>
          <p:cNvPr id="3" name="Content Placeholder 2">
            <a:extLst>
              <a:ext uri="{FF2B5EF4-FFF2-40B4-BE49-F238E27FC236}">
                <a16:creationId xmlns:a16="http://schemas.microsoft.com/office/drawing/2014/main" id="{1C63677E-C5FF-4AA5-B093-1BA9C1286508}"/>
              </a:ext>
            </a:extLst>
          </p:cNvPr>
          <p:cNvSpPr>
            <a:spLocks noGrp="1"/>
          </p:cNvSpPr>
          <p:nvPr>
            <p:ph idx="1"/>
          </p:nvPr>
        </p:nvSpPr>
        <p:spPr>
          <a:xfrm>
            <a:off x="838200" y="1825625"/>
            <a:ext cx="5143150" cy="4351338"/>
          </a:xfrm>
        </p:spPr>
        <p:txBody>
          <a:bodyPr/>
          <a:lstStyle/>
          <a:p>
            <a:r>
              <a:rPr lang="en-US" err="1"/>
              <a:t>fp = open(" filehandle.txt", "r")</a:t>
            </a:r>
          </a:p>
          <a:p>
            <a:r>
              <a:rPr lang="en-US"/>
              <a:t>print(fp.read())</a:t>
            </a:r>
          </a:p>
          <a:p>
            <a:r>
              <a:rPr lang="en-US"/>
              <a:t>print(fp.read(5))</a:t>
            </a:r>
          </a:p>
          <a:p>
            <a:r>
              <a:rPr lang="en-US"/>
              <a:t>print(fp.readline())</a:t>
            </a:r>
          </a:p>
          <a:p>
            <a:r>
              <a:rPr lang="en-US" err="1"/>
              <a:t>fp.close()</a:t>
            </a:r>
          </a:p>
          <a:p>
            <a:endParaRPr lang="en-US"/>
          </a:p>
          <a:p>
            <a:endParaRPr lang="en-US"/>
          </a:p>
          <a:p>
            <a:endParaRPr lang="en-US"/>
          </a:p>
          <a:p>
            <a:endParaRPr lang="en-US"/>
          </a:p>
          <a:p>
            <a:endParaRPr lang="en-US"/>
          </a:p>
          <a:p>
            <a:endParaRPr lang="en-US"/>
          </a:p>
          <a:p>
            <a:endParaRPr lang="en-US"/>
          </a:p>
        </p:txBody>
      </p:sp>
      <p:sp>
        <p:nvSpPr>
          <p:cNvPr id="4" name="TextBox 3">
            <a:extLst>
              <a:ext uri="{FF2B5EF4-FFF2-40B4-BE49-F238E27FC236}">
                <a16:creationId xmlns:a16="http://schemas.microsoft.com/office/drawing/2014/main" id="{7A395B8F-1BAD-454F-BCD8-9306EF89AC9B}"/>
              </a:ext>
            </a:extLst>
          </p:cNvPr>
          <p:cNvSpPr txBox="1"/>
          <p:nvPr/>
        </p:nvSpPr>
        <p:spPr>
          <a:xfrm>
            <a:off x="7860484" y="1568741"/>
            <a:ext cx="4275081"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Hello! Welcome to filehandle.txt</a:t>
            </a:r>
          </a:p>
          <a:p>
            <a:r>
              <a:rPr lang="en-US"/>
              <a:t>Reading the file is very easy.</a:t>
            </a:r>
          </a:p>
          <a:p>
            <a:r>
              <a:rPr lang="en-US"/>
              <a:t>Now you can read a file from your hard disk</a:t>
            </a:r>
          </a:p>
          <a:p>
            <a:r>
              <a:rPr lang="en-US"/>
              <a:t>Good Luck!</a:t>
            </a:r>
          </a:p>
        </p:txBody>
      </p:sp>
      <p:sp>
        <p:nvSpPr>
          <p:cNvPr id="5" name="TextBox 4">
            <a:extLst>
              <a:ext uri="{FF2B5EF4-FFF2-40B4-BE49-F238E27FC236}">
                <a16:creationId xmlns:a16="http://schemas.microsoft.com/office/drawing/2014/main" id="{63F63296-57F2-4FA2-9FCA-AC088F04090C}"/>
              </a:ext>
            </a:extLst>
          </p:cNvPr>
          <p:cNvSpPr txBox="1"/>
          <p:nvPr/>
        </p:nvSpPr>
        <p:spPr>
          <a:xfrm>
            <a:off x="7801761" y="1195521"/>
            <a:ext cx="146302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filehandle.txt</a:t>
            </a:r>
          </a:p>
        </p:txBody>
      </p:sp>
    </p:spTree>
    <p:extLst>
      <p:ext uri="{BB962C8B-B14F-4D97-AF65-F5344CB8AC3E}">
        <p14:creationId xmlns:p14="http://schemas.microsoft.com/office/powerpoint/2010/main" val="34026115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1444-40A8-547F-43CD-6874DC4B2F88}"/>
              </a:ext>
            </a:extLst>
          </p:cNvPr>
          <p:cNvSpPr>
            <a:spLocks noGrp="1"/>
          </p:cNvSpPr>
          <p:nvPr>
            <p:ph type="title"/>
          </p:nvPr>
        </p:nvSpPr>
        <p:spPr/>
        <p:txBody>
          <a:bodyPr/>
          <a:lstStyle/>
          <a:p>
            <a:r>
              <a:rPr lang="en-US" dirty="0"/>
              <a:t>COURSE OBJECTIVES</a:t>
            </a:r>
            <a:endParaRPr lang="en-IN" dirty="0"/>
          </a:p>
        </p:txBody>
      </p:sp>
      <p:sp>
        <p:nvSpPr>
          <p:cNvPr id="3" name="Content Placeholder 2">
            <a:extLst>
              <a:ext uri="{FF2B5EF4-FFF2-40B4-BE49-F238E27FC236}">
                <a16:creationId xmlns:a16="http://schemas.microsoft.com/office/drawing/2014/main" id="{AAD4DF62-0DFF-32F2-0298-85E251F5613B}"/>
              </a:ext>
            </a:extLst>
          </p:cNvPr>
          <p:cNvSpPr>
            <a:spLocks noGrp="1"/>
          </p:cNvSpPr>
          <p:nvPr>
            <p:ph idx="1"/>
          </p:nvPr>
        </p:nvSpPr>
        <p:spPr/>
        <p:txBody>
          <a:bodyPr/>
          <a:lstStyle/>
          <a:p>
            <a:r>
              <a:rPr lang="en-US" dirty="0"/>
              <a:t>To develop skills in file handling and exception handling. </a:t>
            </a:r>
          </a:p>
          <a:p>
            <a:r>
              <a:rPr lang="en-US" dirty="0"/>
              <a:t>To build applications for automating tasks.</a:t>
            </a:r>
          </a:p>
          <a:p>
            <a:r>
              <a:rPr lang="en-US" dirty="0"/>
              <a:t>To build web scraping applications. </a:t>
            </a:r>
          </a:p>
          <a:p>
            <a:r>
              <a:rPr lang="en-US" dirty="0"/>
              <a:t>To create applications for data analysis and visualization.</a:t>
            </a:r>
            <a:endParaRPr lang="en-IN" dirty="0"/>
          </a:p>
        </p:txBody>
      </p:sp>
    </p:spTree>
    <p:extLst>
      <p:ext uri="{BB962C8B-B14F-4D97-AF65-F5344CB8AC3E}">
        <p14:creationId xmlns:p14="http://schemas.microsoft.com/office/powerpoint/2010/main" val="76086531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0C35-70E0-49A5-8D18-CE5EB7EB3AC4}"/>
              </a:ext>
            </a:extLst>
          </p:cNvPr>
          <p:cNvSpPr>
            <a:spLocks noGrp="1"/>
          </p:cNvSpPr>
          <p:nvPr>
            <p:ph type="title"/>
          </p:nvPr>
        </p:nvSpPr>
        <p:spPr>
          <a:xfrm>
            <a:off x="838200" y="365125"/>
            <a:ext cx="10515600" cy="1325563"/>
          </a:xfrm>
        </p:spPr>
        <p:txBody>
          <a:bodyPr/>
          <a:lstStyle/>
          <a:p>
            <a:r>
              <a:rPr lang="en-US"/>
              <a:t>Write into file</a:t>
            </a:r>
          </a:p>
        </p:txBody>
      </p:sp>
      <p:sp>
        <p:nvSpPr>
          <p:cNvPr id="3" name="Content Placeholder 2">
            <a:extLst>
              <a:ext uri="{FF2B5EF4-FFF2-40B4-BE49-F238E27FC236}">
                <a16:creationId xmlns:a16="http://schemas.microsoft.com/office/drawing/2014/main" id="{9FF19841-A93C-461B-B1CC-7680504151F3}"/>
              </a:ext>
            </a:extLst>
          </p:cNvPr>
          <p:cNvSpPr>
            <a:spLocks noGrp="1"/>
          </p:cNvSpPr>
          <p:nvPr>
            <p:ph idx="1"/>
          </p:nvPr>
        </p:nvSpPr>
        <p:spPr>
          <a:xfrm>
            <a:off x="838200" y="1825625"/>
            <a:ext cx="5419987" cy="4351338"/>
          </a:xfrm>
        </p:spPr>
        <p:txBody>
          <a:bodyPr/>
          <a:lstStyle/>
          <a:p>
            <a:pPr marL="0" indent="0">
              <a:buNone/>
            </a:pPr>
            <a:r>
              <a:rPr lang="en-US"/>
              <a:t>with open("test.txt",'w') as fp:</a:t>
            </a:r>
          </a:p>
          <a:p>
            <a:pPr marL="0" indent="0">
              <a:buNone/>
            </a:pPr>
            <a:r>
              <a:rPr lang="en-US"/>
              <a:t>   fp.write("my first file\n")</a:t>
            </a:r>
          </a:p>
          <a:p>
            <a:pPr marL="0" indent="0">
              <a:buNone/>
            </a:pPr>
            <a:r>
              <a:rPr lang="en-US"/>
              <a:t>   fp.write("This file\n\n")</a:t>
            </a:r>
          </a:p>
          <a:p>
            <a:pPr marL="0" indent="0">
              <a:buNone/>
            </a:pPr>
            <a:r>
              <a:rPr lang="en-US"/>
              <a:t>   fp.write("contains three lines\n")</a:t>
            </a:r>
          </a:p>
          <a:p>
            <a:pPr marL="0" indent="0">
              <a:buNone/>
            </a:pPr>
            <a:r>
              <a:rPr lang="en-US"/>
              <a:t>   fp.close()</a:t>
            </a:r>
          </a:p>
          <a:p>
            <a:pPr marL="0" indent="0">
              <a:buNone/>
            </a:pPr>
            <a:endParaRPr lang="en-US"/>
          </a:p>
          <a:p>
            <a:pPr marL="0" indent="0">
              <a:buNone/>
            </a:pPr>
            <a:endParaRPr lang="en-US"/>
          </a:p>
        </p:txBody>
      </p:sp>
      <p:sp>
        <p:nvSpPr>
          <p:cNvPr id="4" name="Content Placeholder 2">
            <a:extLst>
              <a:ext uri="{FF2B5EF4-FFF2-40B4-BE49-F238E27FC236}">
                <a16:creationId xmlns:a16="http://schemas.microsoft.com/office/drawing/2014/main" id="{A55D3D36-7D5D-4D73-B0BB-93802581D49C}"/>
              </a:ext>
            </a:extLst>
          </p:cNvPr>
          <p:cNvSpPr txBox="1"/>
          <p:nvPr/>
        </p:nvSpPr>
        <p:spPr>
          <a:xfrm>
            <a:off x="6628001" y="1690688"/>
            <a:ext cx="5419987" cy="4351338"/>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a:t>fp = open("test.txt",'w') fp.write("my first file\n")</a:t>
            </a:r>
          </a:p>
          <a:p>
            <a:pPr marL="0" indent="0">
              <a:buFont typeface="Arial" pitchFamily="34" charset="0"/>
              <a:buNone/>
            </a:pPr>
            <a:r>
              <a:rPr lang="en-US"/>
              <a:t>fp.write("This file\n\n")</a:t>
            </a:r>
          </a:p>
          <a:p>
            <a:pPr marL="0" indent="0">
              <a:buFont typeface="Arial" pitchFamily="34" charset="0"/>
              <a:buNone/>
            </a:pPr>
            <a:r>
              <a:rPr lang="en-US"/>
              <a:t>fp.write("contains three lines\n")</a:t>
            </a:r>
          </a:p>
          <a:p>
            <a:pPr marL="0" indent="0">
              <a:buFont typeface="Arial" pitchFamily="34" charset="0"/>
              <a:buNone/>
            </a:pPr>
            <a:r>
              <a:rPr lang="en-US"/>
              <a:t>fp.close()</a:t>
            </a:r>
          </a:p>
          <a:p>
            <a:pPr marL="0" indent="0">
              <a:buFont typeface="Arial" pitchFamily="34" charset="0"/>
              <a:buNone/>
            </a:pPr>
            <a:endParaRPr lang="en-US"/>
          </a:p>
          <a:p>
            <a:pPr marL="0" indent="0">
              <a:buFont typeface="Arial" pitchFamily="34" charset="0"/>
              <a:buNone/>
            </a:pPr>
            <a:endParaRPr lang="en-US"/>
          </a:p>
        </p:txBody>
      </p:sp>
    </p:spTree>
    <p:extLst>
      <p:ext uri="{BB962C8B-B14F-4D97-AF65-F5344CB8AC3E}">
        <p14:creationId xmlns:p14="http://schemas.microsoft.com/office/powerpoint/2010/main" val="73500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81B7C70-498A-4164-BA52-6134DC36B1C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Append in file</a:t>
            </a:r>
          </a:p>
        </p:txBody>
      </p:sp>
      <p:graphicFrame>
        <p:nvGraphicFramePr>
          <p:cNvPr id="6" name="Content Placeholder 2">
            <a:extLst>
              <a:ext uri="{FF2B5EF4-FFF2-40B4-BE49-F238E27FC236}">
                <a16:creationId xmlns:a16="http://schemas.microsoft.com/office/drawing/2014/main" id="{5CCEFD9F-DCFA-4713-ABB5-076A81DFFD29}"/>
              </a:ext>
            </a:extLst>
          </p:cNvPr>
          <p:cNvGraphicFramePr/>
          <p:nvPr>
            <p:extLst>
              <p:ext uri="{D42A27DB-BD31-4B8C-83A1-F6EECF244321}">
                <p14:modId xmlns:p14="http://schemas.microsoft.com/office/powerpoint/2010/main" val="16301723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656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F00460B-9877-4CE7-AB27-738FC81E92E1}"/>
              </a:ext>
            </a:extLst>
          </p:cNvPr>
          <p:cNvSpPr>
            <a:spLocks noGrp="1"/>
          </p:cNvSpPr>
          <p:nvPr>
            <p:ph type="title"/>
          </p:nvPr>
        </p:nvSpPr>
        <p:spPr>
          <a:xfrm>
            <a:off x="863029" y="1012004"/>
            <a:ext cx="3416158" cy="4795408"/>
          </a:xfrm>
        </p:spPr>
        <p:txBody>
          <a:bodyPr>
            <a:normAutofit/>
          </a:bodyPr>
          <a:lstStyle/>
          <a:p>
            <a:r>
              <a:rPr lang="en-US">
                <a:solidFill>
                  <a:srgbClr val="FFFFFF"/>
                </a:solidFill>
              </a:rPr>
              <a:t>Few important function</a:t>
            </a:r>
          </a:p>
        </p:txBody>
      </p:sp>
      <p:graphicFrame>
        <p:nvGraphicFramePr>
          <p:cNvPr id="5" name="Content Placeholder 2">
            <a:extLst>
              <a:ext uri="{FF2B5EF4-FFF2-40B4-BE49-F238E27FC236}">
                <a16:creationId xmlns:a16="http://schemas.microsoft.com/office/drawing/2014/main" id="{6B500934-CFEE-45B8-89D3-1A216F569DB7}"/>
              </a:ext>
            </a:extLst>
          </p:cNvPr>
          <p:cNvGraphicFramePr>
            <a:graphicFrameLocks noGrp="1"/>
          </p:cNvGraphicFramePr>
          <p:nvPr>
            <p:ph idx="1"/>
            <p:extLst>
              <p:ext uri="{D42A27DB-BD31-4B8C-83A1-F6EECF244321}">
                <p14:modId xmlns:p14="http://schemas.microsoft.com/office/powerpoint/2010/main" val="3240470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738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95C814BA-7A70-4150-8AB5-350FB79F2F46}"/>
              </a:ext>
            </a:extLst>
          </p:cNvPr>
          <p:cNvSpPr>
            <a:spLocks noGrp="1"/>
          </p:cNvSpPr>
          <p:nvPr>
            <p:ph idx="1"/>
          </p:nvPr>
        </p:nvSpPr>
        <p:spPr>
          <a:xfrm>
            <a:off x="838200" y="1825625"/>
            <a:ext cx="10515600" cy="523292"/>
          </a:xfrm>
        </p:spPr>
        <p:txBody>
          <a:bodyPr/>
          <a:lstStyle/>
          <a:p>
            <a:r>
              <a:rPr lang="en-US"/>
              <a:t>Write a program to copy contain of file X.txt to Y.txt</a:t>
            </a:r>
          </a:p>
        </p:txBody>
      </p:sp>
      <p:sp>
        <p:nvSpPr>
          <p:cNvPr id="4" name="TextBox 3">
            <a:extLst>
              <a:ext uri="{FF2B5EF4-FFF2-40B4-BE49-F238E27FC236}">
                <a16:creationId xmlns:a16="http://schemas.microsoft.com/office/drawing/2014/main" id="{BFF0D635-C2C1-4923-85F2-88FB24C64775}"/>
              </a:ext>
            </a:extLst>
          </p:cNvPr>
          <p:cNvSpPr txBox="1"/>
          <p:nvPr/>
        </p:nvSpPr>
        <p:spPr>
          <a:xfrm>
            <a:off x="937325" y="2739188"/>
            <a:ext cx="3372520" cy="30469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err="1"/>
              <a:t>fpx=open('hello.txt','r')</a:t>
            </a:r>
          </a:p>
          <a:p>
            <a:r>
              <a:rPr lang="en-US" sz="2400" err="1"/>
              <a:t>fpy=open('new.txt','w+')</a:t>
            </a:r>
          </a:p>
          <a:p>
            <a:r>
              <a:rPr lang="en-US" sz="2400"/>
              <a:t>for line in fpx:</a:t>
            </a:r>
          </a:p>
          <a:p>
            <a:r>
              <a:rPr lang="en-US" sz="2400"/>
              <a:t>    fpy.write(line)</a:t>
            </a:r>
          </a:p>
          <a:p>
            <a:r>
              <a:rPr lang="en-US" sz="2400" err="1"/>
              <a:t>fpy.seek(0)</a:t>
            </a:r>
          </a:p>
          <a:p>
            <a:r>
              <a:rPr lang="en-US" sz="2400"/>
              <a:t>print(fpy.read())</a:t>
            </a:r>
          </a:p>
          <a:p>
            <a:r>
              <a:rPr lang="en-US" sz="2400" err="1"/>
              <a:t>fpx.close()</a:t>
            </a:r>
          </a:p>
          <a:p>
            <a:r>
              <a:rPr lang="en-US" sz="2400" err="1"/>
              <a:t>fpy.close()</a:t>
            </a:r>
          </a:p>
        </p:txBody>
      </p:sp>
      <p:sp>
        <p:nvSpPr>
          <p:cNvPr id="5" name="TextBox 4">
            <a:extLst>
              <a:ext uri="{FF2B5EF4-FFF2-40B4-BE49-F238E27FC236}">
                <a16:creationId xmlns:a16="http://schemas.microsoft.com/office/drawing/2014/main" id="{F52C0A45-6114-3AC2-DEEF-DD928FFEC6E4}"/>
              </a:ext>
            </a:extLst>
          </p:cNvPr>
          <p:cNvSpPr txBox="1"/>
          <p:nvPr/>
        </p:nvSpPr>
        <p:spPr>
          <a:xfrm>
            <a:off x="4692912" y="2810752"/>
            <a:ext cx="2409086"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1</a:t>
            </a:r>
          </a:p>
          <a:p>
            <a:r>
              <a:rPr lang="en-US"/>
              <a:t>f1 = open("X.txt", "r")</a:t>
            </a:r>
          </a:p>
          <a:p>
            <a:r>
              <a:rPr lang="en-US"/>
              <a:t>f2 = open("Y.txt", "w")</a:t>
            </a:r>
          </a:p>
          <a:p>
            <a:r>
              <a:rPr lang="en-US"/>
              <a:t>f2.write(f1.read())</a:t>
            </a:r>
          </a:p>
          <a:p>
            <a:r>
              <a:rPr lang="en-US"/>
              <a:t>f1.close()</a:t>
            </a:r>
          </a:p>
          <a:p>
            <a:r>
              <a:rPr lang="en-US"/>
              <a:t>f2.close()</a:t>
            </a:r>
          </a:p>
          <a:p>
            <a:endParaRPr lang="en-US" sz="2400"/>
          </a:p>
        </p:txBody>
      </p:sp>
      <p:sp>
        <p:nvSpPr>
          <p:cNvPr id="6" name="TextBox 5">
            <a:extLst>
              <a:ext uri="{FF2B5EF4-FFF2-40B4-BE49-F238E27FC236}">
                <a16:creationId xmlns:a16="http://schemas.microsoft.com/office/drawing/2014/main" id="{B55986E7-6611-BBEF-58CB-CD3D34888CBE}"/>
              </a:ext>
            </a:extLst>
          </p:cNvPr>
          <p:cNvSpPr txBox="1"/>
          <p:nvPr/>
        </p:nvSpPr>
        <p:spPr>
          <a:xfrm>
            <a:off x="7198156" y="2810752"/>
            <a:ext cx="2409086"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2</a:t>
            </a:r>
          </a:p>
          <a:p>
            <a:r>
              <a:rPr lang="en-US"/>
              <a:t>f1 = open("X.txt", "r")</a:t>
            </a:r>
          </a:p>
          <a:p>
            <a:r>
              <a:rPr lang="en-US"/>
              <a:t>f2 = open("Y.txt", "w")</a:t>
            </a:r>
          </a:p>
          <a:p>
            <a:r>
              <a:rPr lang="en-US"/>
              <a:t>for line in f1.readlines():</a:t>
            </a:r>
          </a:p>
          <a:p>
            <a:r>
              <a:rPr lang="en-US"/>
              <a:t>    f2.write(line)</a:t>
            </a:r>
          </a:p>
          <a:p>
            <a:r>
              <a:rPr lang="en-US"/>
              <a:t>f1.close()</a:t>
            </a:r>
          </a:p>
          <a:p>
            <a:r>
              <a:rPr lang="en-US"/>
              <a:t>f2.close()</a:t>
            </a:r>
          </a:p>
        </p:txBody>
      </p:sp>
      <p:sp>
        <p:nvSpPr>
          <p:cNvPr id="7" name="TextBox 6">
            <a:extLst>
              <a:ext uri="{FF2B5EF4-FFF2-40B4-BE49-F238E27FC236}">
                <a16:creationId xmlns:a16="http://schemas.microsoft.com/office/drawing/2014/main" id="{B1AC9942-ED80-9FB7-12D7-9DB2BEE70CEA}"/>
              </a:ext>
            </a:extLst>
          </p:cNvPr>
          <p:cNvSpPr txBox="1"/>
          <p:nvPr/>
        </p:nvSpPr>
        <p:spPr>
          <a:xfrm>
            <a:off x="9703400" y="2814691"/>
            <a:ext cx="2409086"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3</a:t>
            </a:r>
          </a:p>
          <a:p>
            <a:r>
              <a:rPr lang="en-US"/>
              <a:t>f1 = open("X.txt", "r")</a:t>
            </a:r>
          </a:p>
          <a:p>
            <a:r>
              <a:rPr lang="en-US"/>
              <a:t>f2 = open("Y.txt", "w")</a:t>
            </a:r>
          </a:p>
          <a:p>
            <a:r>
              <a:rPr lang="en-US"/>
              <a:t>for line in f1:</a:t>
            </a:r>
          </a:p>
          <a:p>
            <a:r>
              <a:rPr lang="en-US"/>
              <a:t>    f2.write(line)</a:t>
            </a:r>
          </a:p>
          <a:p>
            <a:r>
              <a:rPr lang="en-US"/>
              <a:t>f1.close()</a:t>
            </a:r>
          </a:p>
          <a:p>
            <a:r>
              <a:rPr lang="en-US"/>
              <a:t>f2.close()</a:t>
            </a:r>
          </a:p>
        </p:txBody>
      </p:sp>
    </p:spTree>
    <p:extLst>
      <p:ext uri="{BB962C8B-B14F-4D97-AF65-F5344CB8AC3E}">
        <p14:creationId xmlns:p14="http://schemas.microsoft.com/office/powerpoint/2010/main" val="26527147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FD67CB7-8FF9-4332-B785-09B752919EBB}"/>
              </a:ext>
            </a:extLst>
          </p:cNvPr>
          <p:cNvSpPr>
            <a:spLocks noGrp="1"/>
          </p:cNvSpPr>
          <p:nvPr>
            <p:ph type="title"/>
          </p:nvPr>
        </p:nvSpPr>
        <p:spPr>
          <a:xfrm>
            <a:off x="863029" y="1012004"/>
            <a:ext cx="3416158" cy="4795408"/>
          </a:xfrm>
        </p:spPr>
        <p:txBody>
          <a:bodyPr>
            <a:normAutofit/>
          </a:bodyPr>
          <a:lstStyle/>
          <a:p>
            <a:r>
              <a:rPr lang="en-IN">
                <a:solidFill>
                  <a:srgbClr val="FFFFFF"/>
                </a:solidFill>
              </a:rPr>
              <a:t>Write a code to read file and give you summary of the file.</a:t>
            </a:r>
          </a:p>
        </p:txBody>
      </p:sp>
      <p:graphicFrame>
        <p:nvGraphicFramePr>
          <p:cNvPr id="5" name="Content Placeholder 2">
            <a:extLst>
              <a:ext uri="{FF2B5EF4-FFF2-40B4-BE49-F238E27FC236}">
                <a16:creationId xmlns:a16="http://schemas.microsoft.com/office/drawing/2014/main" id="{CD286CD4-42D2-46E7-B56E-C16E26853CF4}"/>
              </a:ext>
            </a:extLst>
          </p:cNvPr>
          <p:cNvGraphicFramePr>
            <a:graphicFrameLocks noGrp="1"/>
          </p:cNvGraphicFramePr>
          <p:nvPr>
            <p:ph idx="1"/>
            <p:extLst>
              <p:ext uri="{D42A27DB-BD31-4B8C-83A1-F6EECF244321}">
                <p14:modId xmlns:p14="http://schemas.microsoft.com/office/powerpoint/2010/main" val="7142336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5782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b="1"/>
              <a:t>Solution</a:t>
            </a:r>
          </a:p>
        </p:txBody>
      </p:sp>
      <p:sp>
        <p:nvSpPr>
          <p:cNvPr id="5" name="TextBox 4">
            <a:extLst>
              <a:ext uri="{FF2B5EF4-FFF2-40B4-BE49-F238E27FC236}">
                <a16:creationId xmlns:a16="http://schemas.microsoft.com/office/drawing/2014/main" id="{F52C0A45-6114-3AC2-DEEF-DD928FFEC6E4}"/>
              </a:ext>
            </a:extLst>
          </p:cNvPr>
          <p:cNvSpPr txBox="1"/>
          <p:nvPr/>
        </p:nvSpPr>
        <p:spPr>
          <a:xfrm>
            <a:off x="838200" y="1442348"/>
            <a:ext cx="2682003"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count_character = 0</a:t>
            </a:r>
          </a:p>
          <a:p>
            <a:r>
              <a:rPr lang="en-US" err="1"/>
              <a:t>count_word = 1</a:t>
            </a:r>
          </a:p>
          <a:p>
            <a:r>
              <a:rPr lang="en-US" err="1"/>
              <a:t>count_space = 0</a:t>
            </a:r>
          </a:p>
          <a:p>
            <a:r>
              <a:rPr lang="en-US" err="1"/>
              <a:t>count_line = 1</a:t>
            </a:r>
            <a:br>
              <a:rPr lang="en-US" err="1"/>
            </a:br>
            <a:r>
              <a:rPr lang="en-US" err="1"/>
              <a:t>frequency_character = {}</a:t>
            </a:r>
          </a:p>
          <a:p>
            <a:br>
              <a:rPr lang="en-US"/>
            </a:br>
            <a:r>
              <a:rPr lang="en-US"/>
              <a:t>f1 = open("file.txt", "r")</a:t>
            </a:r>
          </a:p>
          <a:p>
            <a:r>
              <a:rPr lang="en-US"/>
              <a:t>data = f1.read()</a:t>
            </a:r>
          </a:p>
          <a:p>
            <a:endParaRPr lang="en-US"/>
          </a:p>
        </p:txBody>
      </p:sp>
      <p:sp>
        <p:nvSpPr>
          <p:cNvPr id="6" name="TextBox 5">
            <a:extLst>
              <a:ext uri="{FF2B5EF4-FFF2-40B4-BE49-F238E27FC236}">
                <a16:creationId xmlns:a16="http://schemas.microsoft.com/office/drawing/2014/main" id="{B55986E7-6611-BBEF-58CB-CD3D34888CBE}"/>
              </a:ext>
            </a:extLst>
          </p:cNvPr>
          <p:cNvSpPr txBox="1"/>
          <p:nvPr/>
        </p:nvSpPr>
        <p:spPr>
          <a:xfrm>
            <a:off x="7989735" y="1445333"/>
            <a:ext cx="3872285"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for x in data:</a:t>
            </a:r>
          </a:p>
          <a:p>
            <a:r>
              <a:rPr lang="en-US"/>
              <a:t>    if x == ' ':</a:t>
            </a:r>
          </a:p>
          <a:p>
            <a:r>
              <a:rPr lang="en-US"/>
              <a:t>        count_space += 1</a:t>
            </a:r>
          </a:p>
          <a:p>
            <a:r>
              <a:rPr lang="en-US"/>
              <a:t>        count_character += 1</a:t>
            </a:r>
          </a:p>
          <a:p>
            <a:r>
              <a:rPr lang="en-US"/>
              <a:t>        count_word += 1</a:t>
            </a:r>
          </a:p>
          <a:p>
            <a:r>
              <a:rPr lang="en-US"/>
              <a:t>    elif x == '\n':</a:t>
            </a:r>
          </a:p>
          <a:p>
            <a:r>
              <a:rPr lang="en-US"/>
              <a:t>        count_word += 1</a:t>
            </a:r>
          </a:p>
          <a:p>
            <a:r>
              <a:rPr lang="en-US"/>
              <a:t>        count_line += 1</a:t>
            </a:r>
          </a:p>
          <a:p>
            <a:r>
              <a:rPr lang="en-US"/>
              <a:t>    else:</a:t>
            </a:r>
          </a:p>
          <a:p>
            <a:r>
              <a:rPr lang="en-US"/>
              <a:t>        count_character += 1</a:t>
            </a:r>
          </a:p>
          <a:p>
            <a:r>
              <a:rPr lang="en-US"/>
              <a:t>        if x in frequency_character:</a:t>
            </a:r>
          </a:p>
          <a:p>
            <a:r>
              <a:rPr lang="en-US"/>
              <a:t>            frequency_character[x] += 1</a:t>
            </a:r>
          </a:p>
          <a:p>
            <a:r>
              <a:rPr lang="en-US"/>
              <a:t>        if x not in frequency_character:</a:t>
            </a:r>
          </a:p>
          <a:p>
            <a:r>
              <a:rPr lang="en-US"/>
              <a:t>            frequency_character[x] = 1</a:t>
            </a:r>
          </a:p>
        </p:txBody>
      </p:sp>
      <p:sp>
        <p:nvSpPr>
          <p:cNvPr id="7" name="TextBox 6">
            <a:extLst>
              <a:ext uri="{FF2B5EF4-FFF2-40B4-BE49-F238E27FC236}">
                <a16:creationId xmlns:a16="http://schemas.microsoft.com/office/drawing/2014/main" id="{B1AC9942-ED80-9FB7-12D7-9DB2BEE70CEA}"/>
              </a:ext>
            </a:extLst>
          </p:cNvPr>
          <p:cNvSpPr txBox="1"/>
          <p:nvPr/>
        </p:nvSpPr>
        <p:spPr>
          <a:xfrm>
            <a:off x="775073" y="4461550"/>
            <a:ext cx="6488264"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print("Words: ", count_word)</a:t>
            </a:r>
          </a:p>
          <a:p>
            <a:r>
              <a:rPr lang="en-US"/>
              <a:t>print("Characters with spaces: ", count_character)</a:t>
            </a:r>
          </a:p>
          <a:p>
            <a:r>
              <a:rPr lang="en-US"/>
              <a:t>print("Characters without spaces: ", count_character-count_space)</a:t>
            </a:r>
          </a:p>
          <a:p>
            <a:r>
              <a:rPr lang="en-US"/>
              <a:t>print("Spaces: ", count_space)</a:t>
            </a:r>
          </a:p>
          <a:p>
            <a:r>
              <a:rPr lang="en-US"/>
              <a:t>print("Lines: ", count_line)</a:t>
            </a:r>
          </a:p>
          <a:p>
            <a:br>
              <a:rPr lang="en-US"/>
            </a:br>
            <a:r>
              <a:rPr lang="en-US"/>
              <a:t>f1.close()</a:t>
            </a:r>
          </a:p>
        </p:txBody>
      </p:sp>
    </p:spTree>
    <p:extLst>
      <p:ext uri="{BB962C8B-B14F-4D97-AF65-F5344CB8AC3E}">
        <p14:creationId xmlns:p14="http://schemas.microsoft.com/office/powerpoint/2010/main" val="4147838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Video 4" descr="Vital Signs Line">
            <a:hlinkClick r:id="" action="ppaction://media"/>
            <a:extLst>
              <a:ext uri="{FF2B5EF4-FFF2-40B4-BE49-F238E27FC236}">
                <a16:creationId xmlns:a16="http://schemas.microsoft.com/office/drawing/2014/main" id="{63525CF6-F3D7-30D8-F0F8-EFD69EB8F98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80819A-73CB-5C38-3F5A-3187931B34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Lecture 4-5 CSV, Lamda function, Map, Reduce</a:t>
            </a:r>
          </a:p>
        </p:txBody>
      </p:sp>
    </p:spTree>
    <p:extLst>
      <p:ext uri="{BB962C8B-B14F-4D97-AF65-F5344CB8AC3E}">
        <p14:creationId xmlns:p14="http://schemas.microsoft.com/office/powerpoint/2010/main" val="3953102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179E-E78E-0E8A-98FB-8D62053BC8CD}"/>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D30396CD-5261-3E5C-0648-3556640B10FD}"/>
              </a:ext>
            </a:extLst>
          </p:cNvPr>
          <p:cNvSpPr>
            <a:spLocks noGrp="1"/>
          </p:cNvSpPr>
          <p:nvPr>
            <p:ph idx="1"/>
          </p:nvPr>
        </p:nvSpPr>
        <p:spPr/>
        <p:txBody>
          <a:bodyPr/>
          <a:lstStyle/>
          <a:p>
            <a:r>
              <a:rPr lang="en-IN" b="0" i="0">
                <a:solidFill>
                  <a:srgbClr val="374151"/>
                </a:solidFill>
                <a:effectLst/>
                <a:latin typeface="Söhne"/>
              </a:rPr>
              <a:t>You are given a CSV file named "student_grades.csv," which contains the following data:</a:t>
            </a:r>
          </a:p>
          <a:p>
            <a:pPr marL="0" indent="0">
              <a:buNone/>
            </a:pPr>
            <a:endParaRPr lang="en-IN">
              <a:solidFill>
                <a:srgbClr val="374151"/>
              </a:solidFill>
              <a:latin typeface="Söhne"/>
            </a:endParaRPr>
          </a:p>
        </p:txBody>
      </p:sp>
      <p:graphicFrame>
        <p:nvGraphicFramePr>
          <p:cNvPr id="4" name="Table 4">
            <a:extLst>
              <a:ext uri="{FF2B5EF4-FFF2-40B4-BE49-F238E27FC236}">
                <a16:creationId xmlns:a16="http://schemas.microsoft.com/office/drawing/2014/main" id="{31789902-195F-0627-333D-1A9015D7D001}"/>
              </a:ext>
            </a:extLst>
          </p:cNvPr>
          <p:cNvGraphicFramePr>
            <a:graphicFrameLocks noGrp="1"/>
          </p:cNvGraphicFramePr>
          <p:nvPr>
            <p:extLst>
              <p:ext uri="{D42A27DB-BD31-4B8C-83A1-F6EECF244321}">
                <p14:modId xmlns:p14="http://schemas.microsoft.com/office/powerpoint/2010/main" val="1205533867"/>
              </p:ext>
            </p:extLst>
          </p:nvPr>
        </p:nvGraphicFramePr>
        <p:xfrm>
          <a:off x="1612153" y="3173506"/>
          <a:ext cx="8128000" cy="208817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44167520"/>
                    </a:ext>
                  </a:extLst>
                </a:gridCol>
                <a:gridCol w="2032000">
                  <a:extLst>
                    <a:ext uri="{9D8B030D-6E8A-4147-A177-3AD203B41FA5}">
                      <a16:colId xmlns:a16="http://schemas.microsoft.com/office/drawing/2014/main" val="2798262226"/>
                    </a:ext>
                  </a:extLst>
                </a:gridCol>
                <a:gridCol w="2032000">
                  <a:extLst>
                    <a:ext uri="{9D8B030D-6E8A-4147-A177-3AD203B41FA5}">
                      <a16:colId xmlns:a16="http://schemas.microsoft.com/office/drawing/2014/main" val="2210924362"/>
                    </a:ext>
                  </a:extLst>
                </a:gridCol>
                <a:gridCol w="2032000">
                  <a:extLst>
                    <a:ext uri="{9D8B030D-6E8A-4147-A177-3AD203B41FA5}">
                      <a16:colId xmlns:a16="http://schemas.microsoft.com/office/drawing/2014/main" val="4193606389"/>
                    </a:ext>
                  </a:extLst>
                </a:gridCol>
              </a:tblGrid>
              <a:tr h="604819">
                <a:tc>
                  <a:txBody>
                    <a:bodyPr/>
                    <a:lstStyle/>
                    <a:p>
                      <a:r>
                        <a:rPr lang="en-IN">
                          <a:solidFill>
                            <a:srgbClr val="374151"/>
                          </a:solidFill>
                          <a:latin typeface="Söhne"/>
                        </a:rPr>
                        <a:t>Name</a:t>
                      </a:r>
                      <a:endParaRPr lang="en-US"/>
                    </a:p>
                  </a:txBody>
                  <a:tcPr/>
                </a:tc>
                <a:tc>
                  <a:txBody>
                    <a:bodyPr/>
                    <a:lstStyle/>
                    <a:p>
                      <a:r>
                        <a:rPr lang="en-IN">
                          <a:solidFill>
                            <a:srgbClr val="374151"/>
                          </a:solidFill>
                          <a:latin typeface="Söhne"/>
                        </a:rPr>
                        <a:t>Maths</a:t>
                      </a:r>
                      <a:endParaRPr lang="en-US"/>
                    </a:p>
                  </a:txBody>
                  <a:tcPr/>
                </a:tc>
                <a:tc>
                  <a:txBody>
                    <a:bodyPr/>
                    <a:lstStyle/>
                    <a:p>
                      <a:r>
                        <a:rPr lang="en-IN">
                          <a:solidFill>
                            <a:srgbClr val="374151"/>
                          </a:solidFill>
                          <a:latin typeface="Söhne"/>
                        </a:rPr>
                        <a:t>Science</a:t>
                      </a:r>
                      <a:endParaRPr lang="en-US"/>
                    </a:p>
                  </a:txBody>
                  <a:tcPr/>
                </a:tc>
                <a:tc>
                  <a:txBody>
                    <a:bodyPr/>
                    <a:lstStyle/>
                    <a:p>
                      <a:r>
                        <a:rPr lang="en-IN">
                          <a:solidFill>
                            <a:srgbClr val="374151"/>
                          </a:solidFill>
                          <a:latin typeface="Söhne"/>
                        </a:rPr>
                        <a:t>English</a:t>
                      </a:r>
                      <a:endParaRPr lang="en-US"/>
                    </a:p>
                  </a:txBody>
                  <a:tcPr/>
                </a:tc>
                <a:extLst>
                  <a:ext uri="{0D108BD9-81ED-4DB2-BD59-A6C34878D82A}">
                    <a16:rowId xmlns:a16="http://schemas.microsoft.com/office/drawing/2014/main" val="2205467260"/>
                  </a:ext>
                </a:extLst>
              </a:tr>
              <a:tr h="370840">
                <a:tc>
                  <a:txBody>
                    <a:bodyPr/>
                    <a:lstStyle/>
                    <a:p>
                      <a:r>
                        <a:rPr lang="en-IN">
                          <a:solidFill>
                            <a:srgbClr val="374151"/>
                          </a:solidFill>
                          <a:latin typeface="Söhne"/>
                        </a:rPr>
                        <a:t>John</a:t>
                      </a:r>
                      <a:endParaRPr lang="en-US"/>
                    </a:p>
                  </a:txBody>
                  <a:tcPr/>
                </a:tc>
                <a:tc>
                  <a:txBody>
                    <a:bodyPr/>
                    <a:lstStyle/>
                    <a:p>
                      <a:r>
                        <a:rPr lang="en-US"/>
                        <a:t>85</a:t>
                      </a:r>
                    </a:p>
                  </a:txBody>
                  <a:tcPr/>
                </a:tc>
                <a:tc>
                  <a:txBody>
                    <a:bodyPr/>
                    <a:lstStyle/>
                    <a:p>
                      <a:r>
                        <a:rPr lang="en-US"/>
                        <a:t>78</a:t>
                      </a:r>
                    </a:p>
                  </a:txBody>
                  <a:tcPr/>
                </a:tc>
                <a:tc>
                  <a:txBody>
                    <a:bodyPr/>
                    <a:lstStyle/>
                    <a:p>
                      <a:r>
                        <a:rPr lang="en-US"/>
                        <a:t>92</a:t>
                      </a:r>
                    </a:p>
                  </a:txBody>
                  <a:tcPr/>
                </a:tc>
                <a:extLst>
                  <a:ext uri="{0D108BD9-81ED-4DB2-BD59-A6C34878D82A}">
                    <a16:rowId xmlns:a16="http://schemas.microsoft.com/office/drawing/2014/main" val="3491217337"/>
                  </a:ext>
                </a:extLst>
              </a:tr>
              <a:tr h="370840">
                <a:tc>
                  <a:txBody>
                    <a:bodyPr/>
                    <a:lstStyle/>
                    <a:p>
                      <a:r>
                        <a:rPr lang="en-IN">
                          <a:solidFill>
                            <a:srgbClr val="374151"/>
                          </a:solidFill>
                          <a:latin typeface="Söhne"/>
                        </a:rPr>
                        <a:t>Alice</a:t>
                      </a:r>
                      <a:endParaRPr lang="en-US"/>
                    </a:p>
                  </a:txBody>
                  <a:tcPr/>
                </a:tc>
                <a:tc>
                  <a:txBody>
                    <a:bodyPr/>
                    <a:lstStyle/>
                    <a:p>
                      <a:r>
                        <a:rPr lang="en-US"/>
                        <a:t>89</a:t>
                      </a:r>
                    </a:p>
                  </a:txBody>
                  <a:tcPr/>
                </a:tc>
                <a:tc>
                  <a:txBody>
                    <a:bodyPr/>
                    <a:lstStyle/>
                    <a:p>
                      <a:r>
                        <a:rPr lang="en-US"/>
                        <a:t>90</a:t>
                      </a:r>
                    </a:p>
                  </a:txBody>
                  <a:tcPr/>
                </a:tc>
                <a:tc>
                  <a:txBody>
                    <a:bodyPr/>
                    <a:lstStyle/>
                    <a:p>
                      <a:r>
                        <a:rPr lang="en-US"/>
                        <a:t>93</a:t>
                      </a:r>
                    </a:p>
                  </a:txBody>
                  <a:tcPr/>
                </a:tc>
                <a:extLst>
                  <a:ext uri="{0D108BD9-81ED-4DB2-BD59-A6C34878D82A}">
                    <a16:rowId xmlns:a16="http://schemas.microsoft.com/office/drawing/2014/main" val="1345380135"/>
                  </a:ext>
                </a:extLst>
              </a:tr>
              <a:tr h="370840">
                <a:tc>
                  <a:txBody>
                    <a:bodyPr/>
                    <a:lstStyle/>
                    <a:p>
                      <a:r>
                        <a:rPr lang="en-IN">
                          <a:solidFill>
                            <a:srgbClr val="374151"/>
                          </a:solidFill>
                          <a:latin typeface="Söhne"/>
                        </a:rPr>
                        <a:t>Bob</a:t>
                      </a:r>
                      <a:endParaRPr lang="en-US"/>
                    </a:p>
                  </a:txBody>
                  <a:tcPr/>
                </a:tc>
                <a:tc>
                  <a:txBody>
                    <a:bodyPr/>
                    <a:lstStyle/>
                    <a:p>
                      <a:r>
                        <a:rPr lang="en-US"/>
                        <a:t>76</a:t>
                      </a:r>
                    </a:p>
                  </a:txBody>
                  <a:tcPr/>
                </a:tc>
                <a:tc>
                  <a:txBody>
                    <a:bodyPr/>
                    <a:lstStyle/>
                    <a:p>
                      <a:r>
                        <a:rPr lang="en-US"/>
                        <a:t>90</a:t>
                      </a:r>
                    </a:p>
                  </a:txBody>
                  <a:tcPr/>
                </a:tc>
                <a:tc>
                  <a:txBody>
                    <a:bodyPr/>
                    <a:lstStyle/>
                    <a:p>
                      <a:r>
                        <a:rPr lang="en-US"/>
                        <a:t>85</a:t>
                      </a:r>
                    </a:p>
                  </a:txBody>
                  <a:tcPr/>
                </a:tc>
                <a:extLst>
                  <a:ext uri="{0D108BD9-81ED-4DB2-BD59-A6C34878D82A}">
                    <a16:rowId xmlns:a16="http://schemas.microsoft.com/office/drawing/2014/main" val="3016584846"/>
                  </a:ext>
                </a:extLst>
              </a:tr>
              <a:tr h="370840">
                <a:tc>
                  <a:txBody>
                    <a:bodyPr/>
                    <a:lstStyle/>
                    <a:p>
                      <a:r>
                        <a:rPr lang="en-IN">
                          <a:solidFill>
                            <a:srgbClr val="374151"/>
                          </a:solidFill>
                          <a:latin typeface="Söhne"/>
                        </a:rPr>
                        <a:t>Eve</a:t>
                      </a:r>
                      <a:endParaRPr lang="en-US"/>
                    </a:p>
                  </a:txBody>
                  <a:tcPr/>
                </a:tc>
                <a:tc>
                  <a:txBody>
                    <a:bodyPr/>
                    <a:lstStyle/>
                    <a:p>
                      <a:r>
                        <a:rPr lang="en-US"/>
                        <a:t>88</a:t>
                      </a:r>
                    </a:p>
                  </a:txBody>
                  <a:tcPr/>
                </a:tc>
                <a:tc>
                  <a:txBody>
                    <a:bodyPr/>
                    <a:lstStyle/>
                    <a:p>
                      <a:r>
                        <a:rPr lang="en-US"/>
                        <a:t>78</a:t>
                      </a:r>
                    </a:p>
                  </a:txBody>
                  <a:tcPr/>
                </a:tc>
                <a:tc>
                  <a:txBody>
                    <a:bodyPr/>
                    <a:lstStyle/>
                    <a:p>
                      <a:r>
                        <a:rPr lang="en-US"/>
                        <a:t>88</a:t>
                      </a:r>
                    </a:p>
                  </a:txBody>
                  <a:tcPr/>
                </a:tc>
                <a:extLst>
                  <a:ext uri="{0D108BD9-81ED-4DB2-BD59-A6C34878D82A}">
                    <a16:rowId xmlns:a16="http://schemas.microsoft.com/office/drawing/2014/main" val="2283786627"/>
                  </a:ext>
                </a:extLst>
              </a:tr>
            </a:tbl>
          </a:graphicData>
        </a:graphic>
      </p:graphicFrame>
    </p:spTree>
    <p:extLst>
      <p:ext uri="{BB962C8B-B14F-4D97-AF65-F5344CB8AC3E}">
        <p14:creationId xmlns:p14="http://schemas.microsoft.com/office/powerpoint/2010/main" val="38473935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57F77-7E87-F38C-E7AA-94CE7B248294}"/>
              </a:ext>
            </a:extLst>
          </p:cNvPr>
          <p:cNvSpPr>
            <a:spLocks noGrp="1"/>
          </p:cNvSpPr>
          <p:nvPr>
            <p:ph idx="1"/>
          </p:nvPr>
        </p:nvSpPr>
        <p:spPr>
          <a:xfrm>
            <a:off x="666077" y="556222"/>
            <a:ext cx="10515600" cy="5543364"/>
          </a:xfrm>
        </p:spPr>
        <p:txBody>
          <a:bodyPr>
            <a:normAutofit fontScale="92500" lnSpcReduction="20000"/>
          </a:bodyPr>
          <a:lstStyle/>
          <a:p>
            <a:pPr marL="0" indent="0">
              <a:buNone/>
            </a:pPr>
            <a:r>
              <a:rPr lang="en-IN" b="0" i="0" dirty="0">
                <a:solidFill>
                  <a:srgbClr val="374151"/>
                </a:solidFill>
                <a:effectLst/>
                <a:latin typeface="Söhne"/>
              </a:rPr>
              <a:t>Your task is to write a Python program that reads this CSV file, calculates the average score for each student, and then creates a new CSV file named "student_average_grades.csv”</a:t>
            </a:r>
          </a:p>
          <a:p>
            <a:pPr marL="0" indent="0">
              <a:buNone/>
            </a:pPr>
            <a:endParaRPr lang="en-IN" dirty="0">
              <a:solidFill>
                <a:srgbClr val="374151"/>
              </a:solidFill>
              <a:latin typeface="Söhne"/>
            </a:endParaRPr>
          </a:p>
          <a:p>
            <a:pPr marL="0" indent="0">
              <a:buNone/>
            </a:pPr>
            <a:endParaRPr lang="en-IN" dirty="0">
              <a:solidFill>
                <a:srgbClr val="374151"/>
              </a:solidFill>
              <a:latin typeface="Söhne"/>
            </a:endParaRPr>
          </a:p>
          <a:p>
            <a:pPr marL="0" indent="0" algn="l">
              <a:buNone/>
            </a:pPr>
            <a:r>
              <a:rPr lang="en-IN" b="1" i="0" dirty="0">
                <a:solidFill>
                  <a:srgbClr val="374151"/>
                </a:solidFill>
                <a:effectLst/>
                <a:latin typeface="Söhne"/>
              </a:rPr>
              <a:t>Steps to Solve</a:t>
            </a:r>
          </a:p>
          <a:p>
            <a:pPr algn="l">
              <a:buFont typeface="+mj-lt"/>
              <a:buAutoNum type="arabicPeriod"/>
            </a:pPr>
            <a:r>
              <a:rPr lang="en-IN" b="0" i="0" dirty="0">
                <a:solidFill>
                  <a:srgbClr val="374151"/>
                </a:solidFill>
                <a:effectLst/>
                <a:latin typeface="Söhne"/>
              </a:rPr>
              <a:t>Read the data from "student_grades.csv" using CSV file handling in Python.</a:t>
            </a:r>
          </a:p>
          <a:p>
            <a:pPr algn="l">
              <a:buFont typeface="+mj-lt"/>
              <a:buAutoNum type="arabicPeriod"/>
            </a:pPr>
            <a:r>
              <a:rPr lang="en-IN" b="0" i="0" dirty="0">
                <a:solidFill>
                  <a:srgbClr val="374151"/>
                </a:solidFill>
                <a:effectLst/>
                <a:latin typeface="Söhne"/>
              </a:rPr>
              <a:t>For each student, calculate their average score across all subjects (Maths, Science, and English).</a:t>
            </a:r>
          </a:p>
          <a:p>
            <a:pPr algn="l">
              <a:buFont typeface="+mj-lt"/>
              <a:buAutoNum type="arabicPeriod"/>
            </a:pPr>
            <a:r>
              <a:rPr lang="en-IN" dirty="0">
                <a:solidFill>
                  <a:srgbClr val="374151"/>
                </a:solidFill>
                <a:latin typeface="Söhne"/>
              </a:rPr>
              <a:t>C</a:t>
            </a:r>
            <a:r>
              <a:rPr lang="en-IN" b="0" i="0" dirty="0">
                <a:solidFill>
                  <a:srgbClr val="374151"/>
                </a:solidFill>
                <a:effectLst/>
                <a:latin typeface="Söhne"/>
              </a:rPr>
              <a:t>reate average functions to calculate the average for each student.</a:t>
            </a:r>
          </a:p>
          <a:p>
            <a:pPr algn="l">
              <a:buFont typeface="+mj-lt"/>
              <a:buAutoNum type="arabicPeriod"/>
            </a:pPr>
            <a:r>
              <a:rPr lang="en-IN" b="0" i="0" dirty="0">
                <a:solidFill>
                  <a:srgbClr val="374151"/>
                </a:solidFill>
                <a:effectLst/>
                <a:latin typeface="Söhne"/>
              </a:rPr>
              <a:t>Store the student's name and their corresponding average score in a new dictionary.</a:t>
            </a:r>
          </a:p>
          <a:p>
            <a:pPr algn="l">
              <a:buFont typeface="+mj-lt"/>
              <a:buAutoNum type="arabicPeriod"/>
            </a:pPr>
            <a:r>
              <a:rPr lang="en-IN" b="0" i="0" dirty="0">
                <a:solidFill>
                  <a:srgbClr val="374151"/>
                </a:solidFill>
                <a:effectLst/>
                <a:latin typeface="Söhne"/>
              </a:rPr>
              <a:t>Write the data from the dictionary into a new CSV file named "student_average_grades.csv" with two columns: "Name" and "Average."</a:t>
            </a:r>
          </a:p>
          <a:p>
            <a:pPr marL="0" indent="0">
              <a:buNone/>
            </a:pPr>
            <a:endParaRPr lang="en-US" dirty="0"/>
          </a:p>
        </p:txBody>
      </p:sp>
    </p:spTree>
    <p:extLst>
      <p:ext uri="{BB962C8B-B14F-4D97-AF65-F5344CB8AC3E}">
        <p14:creationId xmlns:p14="http://schemas.microsoft.com/office/powerpoint/2010/main" val="28259329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C3EA02-AD65-9F66-2EAC-C8FA90F6E6BF}"/>
              </a:ext>
            </a:extLst>
          </p:cNvPr>
          <p:cNvSpPr txBox="1"/>
          <p:nvPr/>
        </p:nvSpPr>
        <p:spPr>
          <a:xfrm>
            <a:off x="265512" y="243512"/>
            <a:ext cx="8772471" cy="63709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import csv</a:t>
            </a:r>
          </a:p>
          <a:p>
            <a:endParaRPr lang="en-US" sz="2400"/>
          </a:p>
          <a:p>
            <a:r>
              <a:rPr lang="en-US" sz="2400" err="1"/>
              <a:t>input_file = "student_grades.csv"</a:t>
            </a:r>
          </a:p>
          <a:p>
            <a:r>
              <a:rPr lang="en-US" sz="2400" err="1"/>
              <a:t>output_file = "student_average_grades.csv"</a:t>
            </a:r>
          </a:p>
          <a:p>
            <a:r>
              <a:rPr lang="en-US" sz="2400" err="1"/>
              <a:t>student_grades = {}</a:t>
            </a:r>
          </a:p>
          <a:p>
            <a:endParaRPr lang="en-US" sz="2400"/>
          </a:p>
          <a:p>
            <a:r>
              <a:rPr lang="en-US" sz="2400"/>
              <a:t>    # Read data from CSV file</a:t>
            </a:r>
          </a:p>
          <a:p>
            <a:r>
              <a:rPr lang="en-US" sz="2400"/>
              <a:t> with open(input_file, "r") as csvfile:</a:t>
            </a:r>
          </a:p>
          <a:p>
            <a:r>
              <a:rPr lang="en-US" sz="2400"/>
              <a:t>        reader = csv.DictReader(csvfile)</a:t>
            </a:r>
          </a:p>
          <a:p>
            <a:r>
              <a:rPr lang="en-US" sz="2400"/>
              <a:t>        for row in reader:</a:t>
            </a:r>
          </a:p>
          <a:p>
            <a:r>
              <a:rPr lang="en-US" sz="2400"/>
              <a:t>            name = row["Name"]</a:t>
            </a:r>
          </a:p>
          <a:p>
            <a:r>
              <a:rPr lang="en-US" sz="2400"/>
              <a:t>            math_score = int(row["Maths"])</a:t>
            </a:r>
          </a:p>
          <a:p>
            <a:r>
              <a:rPr lang="en-US" sz="2400"/>
              <a:t>            science_score = int(row["Science"])</a:t>
            </a:r>
          </a:p>
          <a:p>
            <a:r>
              <a:rPr lang="en-US" sz="2400"/>
              <a:t>            english_score = int(row["English"])</a:t>
            </a:r>
          </a:p>
          <a:p>
            <a:r>
              <a:rPr lang="en-US" sz="2400"/>
              <a:t>            score=[math_score, science_score, english_score]</a:t>
            </a:r>
          </a:p>
          <a:p>
            <a:r>
              <a:rPr lang="en-US" sz="2400"/>
              <a:t>            average_score = sum(score) / len(scores)</a:t>
            </a:r>
          </a:p>
          <a:p>
            <a:r>
              <a:rPr lang="en-US" sz="2400"/>
              <a:t>            student_grades[name] = average_score</a:t>
            </a:r>
          </a:p>
        </p:txBody>
      </p:sp>
    </p:spTree>
    <p:extLst>
      <p:ext uri="{BB962C8B-B14F-4D97-AF65-F5344CB8AC3E}">
        <p14:creationId xmlns:p14="http://schemas.microsoft.com/office/powerpoint/2010/main" val="15137730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1510-71E6-9373-04D7-3B41F55275F0}"/>
              </a:ext>
            </a:extLst>
          </p:cNvPr>
          <p:cNvSpPr>
            <a:spLocks noGrp="1"/>
          </p:cNvSpPr>
          <p:nvPr>
            <p:ph type="title"/>
          </p:nvPr>
        </p:nvSpPr>
        <p:spPr/>
        <p:txBody>
          <a:bodyPr/>
          <a:lstStyle/>
          <a:p>
            <a:endParaRPr lang="en-IN" dirty="0"/>
          </a:p>
        </p:txBody>
      </p:sp>
      <p:pic>
        <p:nvPicPr>
          <p:cNvPr id="7" name="Picture 6">
            <a:extLst>
              <a:ext uri="{FF2B5EF4-FFF2-40B4-BE49-F238E27FC236}">
                <a16:creationId xmlns:a16="http://schemas.microsoft.com/office/drawing/2014/main" id="{653FDC5B-F5DA-5B43-806F-264520FF3687}"/>
              </a:ext>
            </a:extLst>
          </p:cNvPr>
          <p:cNvPicPr>
            <a:picLocks noChangeAspect="1"/>
          </p:cNvPicPr>
          <p:nvPr/>
        </p:nvPicPr>
        <p:blipFill>
          <a:blip r:embed="rId2"/>
          <a:stretch>
            <a:fillRect/>
          </a:stretch>
        </p:blipFill>
        <p:spPr>
          <a:xfrm>
            <a:off x="0" y="159584"/>
            <a:ext cx="12192000" cy="6538832"/>
          </a:xfrm>
          <a:prstGeom prst="rect">
            <a:avLst/>
          </a:prstGeom>
        </p:spPr>
      </p:pic>
    </p:spTree>
    <p:extLst>
      <p:ext uri="{BB962C8B-B14F-4D97-AF65-F5344CB8AC3E}">
        <p14:creationId xmlns:p14="http://schemas.microsoft.com/office/powerpoint/2010/main" val="394773018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C87762-9752-D114-1605-40E45BA6A3D4}"/>
              </a:ext>
            </a:extLst>
          </p:cNvPr>
          <p:cNvSpPr txBox="1"/>
          <p:nvPr/>
        </p:nvSpPr>
        <p:spPr>
          <a:xfrm>
            <a:off x="471154" y="556591"/>
            <a:ext cx="10872707" cy="48320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 # Write data to new CSV file</a:t>
            </a:r>
          </a:p>
          <a:p>
            <a:r>
              <a:rPr lang="en-US" sz="2800"/>
              <a:t>    with open(output_file, "w", newline="") as csvfile:</a:t>
            </a:r>
          </a:p>
          <a:p>
            <a:r>
              <a:rPr lang="en-US" sz="2800"/>
              <a:t>        fieldnames = ["Name", "Average"]</a:t>
            </a:r>
          </a:p>
          <a:p>
            <a:r>
              <a:rPr lang="en-US" sz="2800"/>
              <a:t>        writer = csv.DictWriter(csvfile, fieldnames=fieldnames)</a:t>
            </a:r>
          </a:p>
          <a:p>
            <a:r>
              <a:rPr lang="en-US" sz="2800"/>
              <a:t>        writer.writeheader()</a:t>
            </a:r>
          </a:p>
          <a:p>
            <a:r>
              <a:rPr lang="en-US" sz="2800"/>
              <a:t>        for name, average in student_grades.items():</a:t>
            </a:r>
          </a:p>
          <a:p>
            <a:r>
              <a:rPr lang="en-US" sz="2800"/>
              <a:t>            writer.writerow({"Name": name, "Average": average})</a:t>
            </a:r>
          </a:p>
          <a:p>
            <a:endParaRPr lang="en-US" sz="2800"/>
          </a:p>
          <a:p>
            <a:r>
              <a:rPr lang="en-US" sz="2800"/>
              <a:t>    print("Successfully calculated and saved average grades in 'student_average_grades.csv'.")</a:t>
            </a:r>
          </a:p>
          <a:p>
            <a:endParaRPr lang="en-US" sz="2800"/>
          </a:p>
        </p:txBody>
      </p:sp>
    </p:spTree>
    <p:extLst>
      <p:ext uri="{BB962C8B-B14F-4D97-AF65-F5344CB8AC3E}">
        <p14:creationId xmlns:p14="http://schemas.microsoft.com/office/powerpoint/2010/main" val="9559205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AC30-B09D-F311-5448-B78341D609DD}"/>
              </a:ext>
            </a:extLst>
          </p:cNvPr>
          <p:cNvSpPr>
            <a:spLocks noGrp="1"/>
          </p:cNvSpPr>
          <p:nvPr>
            <p:ph type="title"/>
          </p:nvPr>
        </p:nvSpPr>
        <p:spPr>
          <a:xfrm>
            <a:off x="2534479" y="2207178"/>
            <a:ext cx="7696199" cy="1325563"/>
          </a:xfrm>
        </p:spPr>
        <p:txBody>
          <a:bodyPr/>
          <a:lstStyle/>
          <a:p>
            <a:r>
              <a:rPr lang="en-US"/>
              <a:t>Use pandas to solve this problem</a:t>
            </a:r>
          </a:p>
        </p:txBody>
      </p:sp>
    </p:spTree>
    <p:extLst>
      <p:ext uri="{BB962C8B-B14F-4D97-AF65-F5344CB8AC3E}">
        <p14:creationId xmlns:p14="http://schemas.microsoft.com/office/powerpoint/2010/main" val="32053732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A8155-3382-CE34-0933-F2EEB32F6A18}"/>
              </a:ext>
            </a:extLst>
          </p:cNvPr>
          <p:cNvSpPr>
            <a:spLocks noGrp="1"/>
          </p:cNvSpPr>
          <p:nvPr>
            <p:ph idx="1"/>
          </p:nvPr>
        </p:nvSpPr>
        <p:spPr>
          <a:xfrm>
            <a:off x="838200" y="351182"/>
            <a:ext cx="10515600" cy="6155636"/>
          </a:xfrm>
        </p:spPr>
        <p:txBody>
          <a:bodyPr>
            <a:normAutofit/>
          </a:bodyPr>
          <a:lstStyle/>
          <a:p>
            <a:pPr marL="0" indent="0">
              <a:buNone/>
            </a:pP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pandas </a:t>
            </a:r>
            <a:r>
              <a:rPr lang="en-IN" b="0">
                <a:solidFill>
                  <a:srgbClr val="AF00DB"/>
                </a:solidFill>
                <a:effectLst/>
                <a:latin typeface="Courier New" panose="02070309020205020404" pitchFamily="49" charset="0"/>
              </a:rPr>
              <a:t>as</a:t>
            </a:r>
            <a:r>
              <a:rPr lang="en-IN" b="0">
                <a:solidFill>
                  <a:srgbClr val="000000"/>
                </a:solidFill>
                <a:effectLst/>
                <a:latin typeface="Courier New" panose="02070309020205020404" pitchFamily="49" charset="0"/>
              </a:rPr>
              <a:t> pd</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Function to calculate average using lambda function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calculate_average = </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scores: </a:t>
            </a:r>
            <a:r>
              <a:rPr lang="en-IN" b="0">
                <a:solidFill>
                  <a:srgbClr val="795E26"/>
                </a:solidFill>
                <a:effectLst/>
                <a:latin typeface="Courier New" panose="02070309020205020404" pitchFamily="49" charset="0"/>
              </a:rPr>
              <a:t>sum</a:t>
            </a:r>
            <a:r>
              <a:rPr lang="en-IN" b="0">
                <a:solidFill>
                  <a:srgbClr val="000000"/>
                </a:solidFill>
                <a:effectLst/>
                <a:latin typeface="Courier New" panose="02070309020205020404" pitchFamily="49" charset="0"/>
              </a:rPr>
              <a:t>(scores) / </a:t>
            </a:r>
            <a:r>
              <a:rPr lang="en-IN" b="0" err="1">
                <a:solidFill>
                  <a:srgbClr val="795E26"/>
                </a:solidFill>
                <a:effectLst/>
                <a:latin typeface="Courier New" panose="02070309020205020404" pitchFamily="49" charset="0"/>
              </a:rPr>
              <a:t>len</a:t>
            </a:r>
            <a:r>
              <a:rPr lang="en-IN" b="0">
                <a:solidFill>
                  <a:srgbClr val="000000"/>
                </a:solidFill>
                <a:effectLst/>
                <a:latin typeface="Courier New" panose="02070309020205020404" pitchFamily="49" charset="0"/>
              </a:rPr>
              <a:t>(scores)</a:t>
            </a:r>
            <a:br>
              <a:rPr lang="en-IN" b="0">
                <a:solidFill>
                  <a:srgbClr val="000000"/>
                </a:solidFill>
                <a:effectLst/>
                <a:latin typeface="Courier New" panose="02070309020205020404" pitchFamily="49" charset="0"/>
              </a:rPr>
            </a:br>
            <a:r>
              <a:rPr lang="en-IN" b="0">
                <a:solidFill>
                  <a:srgbClr val="0000FF"/>
                </a:solidFill>
                <a:effectLst/>
                <a:latin typeface="Courier New" panose="02070309020205020404" pitchFamily="49" charset="0"/>
              </a:rPr>
              <a:t>def</a:t>
            </a:r>
            <a:r>
              <a:rPr lang="en-IN" b="0">
                <a:solidFill>
                  <a:srgbClr val="000000"/>
                </a:solidFill>
                <a:effectLst/>
                <a:latin typeface="Courier New" panose="02070309020205020404" pitchFamily="49" charset="0"/>
              </a:rPr>
              <a:t> </a:t>
            </a:r>
            <a:r>
              <a:rPr lang="en-IN" b="0">
                <a:solidFill>
                  <a:srgbClr val="795E26"/>
                </a:solidFill>
                <a:effectLst/>
                <a:latin typeface="Courier New" panose="02070309020205020404" pitchFamily="49" charset="0"/>
              </a:rPr>
              <a:t>main</a:t>
            </a:r>
            <a:r>
              <a:rPr lang="en-IN" b="0">
                <a:solidFill>
                  <a:srgbClr val="000000"/>
                </a:solidFill>
                <a:effectLst/>
                <a:latin typeface="Courier New" panose="02070309020205020404" pitchFamily="49" charset="0"/>
              </a:rPr>
              <a:t>():</a:t>
            </a:r>
          </a:p>
          <a:p>
            <a:pPr marL="0" indent="0">
              <a:buNone/>
            </a:pPr>
            <a:r>
              <a:rPr lang="en-IN" b="0" err="1">
                <a:solidFill>
                  <a:srgbClr val="000000"/>
                </a:solidFill>
                <a:effectLst/>
                <a:latin typeface="Courier New" panose="02070309020205020404" pitchFamily="49" charset="0"/>
              </a:rPr>
              <a:t>input_file = </a:t>
            </a:r>
            <a:r>
              <a:rPr lang="en-IN" b="0">
                <a:solidFill>
                  <a:srgbClr val="A31515"/>
                </a:solidFill>
                <a:effectLst/>
                <a:latin typeface="Courier New" panose="02070309020205020404" pitchFamily="49" charset="0"/>
              </a:rPr>
              <a:t>"student_grades.csv"</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Read data from CSV file using pandas</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 = pd.read_csv(input_file)</a:t>
            </a:r>
            <a:br>
              <a:rPr lang="en-IN" b="0" err="1">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Calculate average for each student and add "Average" column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a:t>
            </a:r>
            <a:r>
              <a:rPr lang="en-IN" b="0">
                <a:solidFill>
                  <a:srgbClr val="A31515"/>
                </a:solidFill>
                <a:effectLst/>
                <a:latin typeface="Courier New" panose="02070309020205020404" pitchFamily="49" charset="0"/>
              </a:rPr>
              <a:t>"Average"</a:t>
            </a:r>
            <a:r>
              <a:rPr lang="en-IN" b="0">
                <a:solidFill>
                  <a:srgbClr val="000000"/>
                </a:solidFill>
                <a:effectLst/>
                <a:latin typeface="Courier New" panose="02070309020205020404" pitchFamily="49" charset="0"/>
              </a:rPr>
              <a:t>] = df.apply(</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row: calculate_average([row[</a:t>
            </a:r>
            <a:r>
              <a:rPr lang="en-IN" b="0">
                <a:solidFill>
                  <a:srgbClr val="A31515"/>
                </a:solidFill>
                <a:effectLst/>
                <a:latin typeface="Courier New" panose="02070309020205020404" pitchFamily="49" charset="0"/>
              </a:rPr>
              <a:t>"Maths"</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"Science"</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"English"</a:t>
            </a:r>
            <a:r>
              <a:rPr lang="en-IN" b="0">
                <a:solidFill>
                  <a:srgbClr val="000000"/>
                </a:solidFill>
                <a:effectLst/>
                <a:latin typeface="Courier New" panose="02070309020205020404" pitchFamily="49" charset="0"/>
              </a:rPr>
              <a:t>]]), axis=</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2559150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6CAAA-7449-ECE4-928C-F9F0B75673C2}"/>
              </a:ext>
            </a:extLst>
          </p:cNvPr>
          <p:cNvSpPr txBox="1"/>
          <p:nvPr/>
        </p:nvSpPr>
        <p:spPr>
          <a:xfrm>
            <a:off x="487680" y="774442"/>
            <a:ext cx="11216640" cy="50167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sz="3200" b="0">
                <a:solidFill>
                  <a:srgbClr val="008000"/>
                </a:solidFill>
                <a:effectLst/>
                <a:latin typeface="Courier New" panose="02070309020205020404" pitchFamily="49" charset="0"/>
              </a:rPr>
              <a:t># Write data back to the input CSV file with "Average" column</a:t>
            </a:r>
            <a:endParaRPr lang="en-IN" sz="3200" b="0">
              <a:solidFill>
                <a:srgbClr val="000000"/>
              </a:solidFill>
              <a:effectLst/>
              <a:latin typeface="Courier New" panose="02070309020205020404" pitchFamily="49" charset="0"/>
            </a:endParaRPr>
          </a:p>
          <a:p>
            <a:pPr marL="0" indent="0">
              <a:buNone/>
            </a:pPr>
            <a:r>
              <a:rPr lang="en-IN" sz="3200" b="0" err="1">
                <a:solidFill>
                  <a:srgbClr val="000000"/>
                </a:solidFill>
                <a:effectLst/>
                <a:latin typeface="Courier New" panose="02070309020205020404" pitchFamily="49" charset="0"/>
              </a:rPr>
              <a:t>df.to_csv(input_file, index=</a:t>
            </a:r>
            <a:r>
              <a:rPr lang="en-IN" sz="3200" b="0">
                <a:solidFill>
                  <a:srgbClr val="0000FF"/>
                </a:solidFill>
                <a:effectLst/>
                <a:latin typeface="Courier New" panose="02070309020205020404" pitchFamily="49" charset="0"/>
              </a:rPr>
              <a:t>False</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a:t>
            </a:r>
            <a:r>
              <a:rPr lang="en-IN" sz="3200" b="0">
                <a:solidFill>
                  <a:srgbClr val="A31515"/>
                </a:solidFill>
                <a:effectLst/>
                <a:latin typeface="Courier New" panose="02070309020205020404" pitchFamily="49" charset="0"/>
              </a:rPr>
              <a:t>"Successfully calculated and appended average grades as a new column in 'student_grades.csv'."</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AF00DB"/>
                </a:solidFill>
                <a:effectLst/>
                <a:latin typeface="Courier New" panose="02070309020205020404" pitchFamily="49" charset="0"/>
              </a:rPr>
              <a:t>if</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__name__</a:t>
            </a:r>
            <a:r>
              <a:rPr lang="en-IN" sz="3200" b="0">
                <a:solidFill>
                  <a:srgbClr val="000000"/>
                </a:solidFill>
                <a:effectLst/>
                <a:latin typeface="Courier New" panose="02070309020205020404" pitchFamily="49" charset="0"/>
              </a:rPr>
              <a:t> == </a:t>
            </a:r>
            <a:r>
              <a:rPr lang="en-IN" sz="3200" b="0">
                <a:solidFill>
                  <a:srgbClr val="A31515"/>
                </a:solidFill>
                <a:effectLst/>
                <a:latin typeface="Courier New" panose="02070309020205020404" pitchFamily="49" charset="0"/>
              </a:rPr>
              <a:t>"__main__"</a:t>
            </a:r>
            <a:r>
              <a:rPr lang="en-IN" sz="3200" b="0">
                <a:solidFill>
                  <a:srgbClr val="000000"/>
                </a:solidFill>
                <a:effectLst/>
                <a:latin typeface="Courier New" panose="02070309020205020404" pitchFamily="49" charset="0"/>
              </a:rPr>
              <a:t>:</a:t>
            </a:r>
          </a:p>
          <a:p>
            <a:pPr marL="0" indent="0">
              <a:buNone/>
            </a:pPr>
            <a:r>
              <a:rPr lang="en-IN" sz="3200" b="0">
                <a:solidFill>
                  <a:srgbClr val="000000"/>
                </a:solidFill>
                <a:effectLst/>
                <a:latin typeface="Courier New" panose="02070309020205020404" pitchFamily="49" charset="0"/>
              </a:rPr>
              <a:t>main()</a:t>
            </a:r>
          </a:p>
        </p:txBody>
      </p:sp>
    </p:spTree>
    <p:extLst>
      <p:ext uri="{BB962C8B-B14F-4D97-AF65-F5344CB8AC3E}">
        <p14:creationId xmlns:p14="http://schemas.microsoft.com/office/powerpoint/2010/main" val="21965830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0AC5-8F31-3D4A-B9AB-F0DC0C21AE94}"/>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70873AA-6549-4C46-2272-C586135F11DB}"/>
              </a:ext>
            </a:extLst>
          </p:cNvPr>
          <p:cNvSpPr>
            <a:spLocks noGrp="1"/>
          </p:cNvSpPr>
          <p:nvPr>
            <p:ph idx="1"/>
          </p:nvPr>
        </p:nvSpPr>
        <p:spPr/>
        <p:txBody>
          <a:bodyPr/>
          <a:lstStyle/>
          <a:p>
            <a:pPr marL="0" indent="0">
              <a:buNone/>
            </a:pPr>
            <a:r>
              <a:rPr lang="en-US">
                <a:solidFill>
                  <a:schemeClr val="accent1"/>
                </a:solidFill>
              </a:rPr>
              <a:t>lambda</a:t>
            </a:r>
            <a:r>
              <a:rPr lang="en-US"/>
              <a:t> arguments: expression</a:t>
            </a:r>
          </a:p>
        </p:txBody>
      </p:sp>
      <p:pic>
        <p:nvPicPr>
          <p:cNvPr id="4" name="Picture 3">
            <a:extLst>
              <a:ext uri="{FF2B5EF4-FFF2-40B4-BE49-F238E27FC236}">
                <a16:creationId xmlns:a16="http://schemas.microsoft.com/office/drawing/2014/main" id="{0EC16D4E-4AD0-534E-8AB7-479981086CCA}"/>
              </a:ext>
            </a:extLst>
          </p:cNvPr>
          <p:cNvPicPr>
            <a:picLocks noChangeAspect="1"/>
          </p:cNvPicPr>
          <p:nvPr/>
        </p:nvPicPr>
        <p:blipFill>
          <a:blip r:embed="rId2"/>
          <a:stretch>
            <a:fillRect/>
          </a:stretch>
        </p:blipFill>
        <p:spPr>
          <a:xfrm>
            <a:off x="5719091" y="2915478"/>
            <a:ext cx="5634709" cy="3011141"/>
          </a:xfrm>
          <a:prstGeom prst="rect">
            <a:avLst/>
          </a:prstGeom>
        </p:spPr>
      </p:pic>
      <p:pic>
        <p:nvPicPr>
          <p:cNvPr id="5" name="Picture 4">
            <a:extLst>
              <a:ext uri="{FF2B5EF4-FFF2-40B4-BE49-F238E27FC236}">
                <a16:creationId xmlns:a16="http://schemas.microsoft.com/office/drawing/2014/main" id="{94408098-A622-8FA0-1747-3FF2AB6CF14A}"/>
              </a:ext>
            </a:extLst>
          </p:cNvPr>
          <p:cNvPicPr>
            <a:picLocks noChangeAspect="1"/>
          </p:cNvPicPr>
          <p:nvPr/>
        </p:nvPicPr>
        <p:blipFill>
          <a:blip r:embed="rId3"/>
          <a:stretch>
            <a:fillRect/>
          </a:stretch>
        </p:blipFill>
        <p:spPr>
          <a:xfrm>
            <a:off x="586409" y="4001294"/>
            <a:ext cx="4815726" cy="1151076"/>
          </a:xfrm>
          <a:prstGeom prst="rect">
            <a:avLst/>
          </a:prstGeom>
        </p:spPr>
      </p:pic>
    </p:spTree>
    <p:extLst>
      <p:ext uri="{BB962C8B-B14F-4D97-AF65-F5344CB8AC3E}">
        <p14:creationId xmlns:p14="http://schemas.microsoft.com/office/powerpoint/2010/main" val="33947981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DF0D-D0C5-98DA-5CD0-F86DDC89F966}"/>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6946BB4-7552-EA89-850E-13A0948933D9}"/>
              </a:ext>
            </a:extLst>
          </p:cNvPr>
          <p:cNvSpPr>
            <a:spLocks noGrp="1"/>
          </p:cNvSpPr>
          <p:nvPr>
            <p:ph idx="1"/>
          </p:nvPr>
        </p:nvSpPr>
        <p:spPr/>
        <p:txBody>
          <a:bodyPr/>
          <a:lstStyle/>
          <a:p>
            <a:r>
              <a:rPr lang="en-IN">
                <a:solidFill>
                  <a:srgbClr val="374151"/>
                </a:solidFill>
                <a:latin typeface="Söhne"/>
              </a:rPr>
              <a:t>A</a:t>
            </a:r>
            <a:r>
              <a:rPr lang="en-IN" b="0" i="0">
                <a:solidFill>
                  <a:srgbClr val="374151"/>
                </a:solidFill>
                <a:effectLst/>
                <a:latin typeface="Söhne"/>
              </a:rPr>
              <a:t>nonymous and don't require a formal function definition with </a:t>
            </a:r>
            <a:r>
              <a:rPr lang="en-IN"/>
              <a:t>def</a:t>
            </a:r>
          </a:p>
          <a:p>
            <a:r>
              <a:rPr lang="en-IN" b="0" i="0">
                <a:solidFill>
                  <a:srgbClr val="374151"/>
                </a:solidFill>
                <a:effectLst/>
                <a:latin typeface="Söhne"/>
              </a:rPr>
              <a:t>Readability: For small and straightforward operations, using a lambda function</a:t>
            </a:r>
          </a:p>
          <a:p>
            <a:r>
              <a:rPr lang="en-IN" b="0" i="0">
                <a:solidFill>
                  <a:srgbClr val="374151"/>
                </a:solidFill>
                <a:effectLst/>
                <a:latin typeface="Söhne"/>
              </a:rPr>
              <a:t>Short-lived functions: n can make the code more readable and self-contained. </a:t>
            </a:r>
            <a:endParaRPr lang="en-US"/>
          </a:p>
        </p:txBody>
      </p:sp>
    </p:spTree>
    <p:extLst>
      <p:ext uri="{BB962C8B-B14F-4D97-AF65-F5344CB8AC3E}">
        <p14:creationId xmlns:p14="http://schemas.microsoft.com/office/powerpoint/2010/main" val="8357403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B5E5-00E4-0DB6-6043-B531F12196C8}"/>
              </a:ext>
            </a:extLst>
          </p:cNvPr>
          <p:cNvSpPr>
            <a:spLocks noGrp="1"/>
          </p:cNvSpPr>
          <p:nvPr>
            <p:ph type="title"/>
          </p:nvPr>
        </p:nvSpPr>
        <p:spPr>
          <a:xfrm>
            <a:off x="838200" y="365125"/>
            <a:ext cx="10515600" cy="668545"/>
          </a:xfrm>
        </p:spPr>
        <p:txBody>
          <a:bodyPr>
            <a:normAutofit fontScale="90000"/>
          </a:bodyPr>
          <a:lstStyle/>
          <a:p>
            <a:r>
              <a:rPr lang="en-US"/>
              <a:t>Problem</a:t>
            </a:r>
          </a:p>
        </p:txBody>
      </p:sp>
      <p:sp>
        <p:nvSpPr>
          <p:cNvPr id="3" name="Content Placeholder 2">
            <a:extLst>
              <a:ext uri="{FF2B5EF4-FFF2-40B4-BE49-F238E27FC236}">
                <a16:creationId xmlns:a16="http://schemas.microsoft.com/office/drawing/2014/main" id="{0AD74152-B0CD-7371-C882-C433F9A9C2F4}"/>
              </a:ext>
            </a:extLst>
          </p:cNvPr>
          <p:cNvSpPr>
            <a:spLocks noGrp="1"/>
          </p:cNvSpPr>
          <p:nvPr>
            <p:ph idx="1"/>
          </p:nvPr>
        </p:nvSpPr>
        <p:spPr/>
        <p:txBody>
          <a:bodyPr/>
          <a:lstStyle/>
          <a:p>
            <a:pPr marL="0" indent="0">
              <a:buNone/>
            </a:pPr>
            <a:r>
              <a:rPr lang="en-US"/>
              <a:t>I have a list which contains temperature in Celsius. Task is to convert Celcius to faherenheit.</a:t>
            </a:r>
          </a:p>
          <a:p>
            <a:pPr marL="0" indent="0">
              <a:buNone/>
            </a:pPr>
            <a:endParaRPr lang="en-US"/>
          </a:p>
          <a:p>
            <a:pPr marL="0" indent="0">
              <a:buNone/>
            </a:pPr>
            <a:r>
              <a:rPr lang="en-US" err="1"/>
              <a:t>i/p- [39.2, 45.5,67.9,38.3] </a:t>
            </a:r>
          </a:p>
          <a:p>
            <a:pPr marL="0" indent="0">
              <a:buNone/>
            </a:pPr>
            <a:r>
              <a:rPr lang="en-US"/>
              <a:t>o/p- corresponding faherenheit</a:t>
            </a:r>
          </a:p>
        </p:txBody>
      </p:sp>
    </p:spTree>
    <p:extLst>
      <p:ext uri="{BB962C8B-B14F-4D97-AF65-F5344CB8AC3E}">
        <p14:creationId xmlns:p14="http://schemas.microsoft.com/office/powerpoint/2010/main" val="160207950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A773-36B6-2D5F-A8B7-FF0552B876E6}"/>
              </a:ext>
            </a:extLst>
          </p:cNvPr>
          <p:cNvSpPr>
            <a:spLocks noGrp="1"/>
          </p:cNvSpPr>
          <p:nvPr>
            <p:ph type="title"/>
          </p:nvPr>
        </p:nvSpPr>
        <p:spPr/>
        <p:txBody>
          <a:bodyPr/>
          <a:lstStyle/>
          <a:p>
            <a:pPr algn="ctr"/>
            <a:r>
              <a:rPr lang="en-US"/>
              <a:t>map</a:t>
            </a:r>
          </a:p>
        </p:txBody>
      </p:sp>
      <p:pic>
        <p:nvPicPr>
          <p:cNvPr id="4" name="Picture 3">
            <a:extLst>
              <a:ext uri="{FF2B5EF4-FFF2-40B4-BE49-F238E27FC236}">
                <a16:creationId xmlns:a16="http://schemas.microsoft.com/office/drawing/2014/main" id="{7F6B4BCD-E934-9B93-6652-44A67E790BCA}"/>
              </a:ext>
            </a:extLst>
          </p:cNvPr>
          <p:cNvPicPr>
            <a:picLocks noChangeAspect="1"/>
          </p:cNvPicPr>
          <p:nvPr/>
        </p:nvPicPr>
        <p:blipFill>
          <a:blip r:embed="rId2"/>
          <a:stretch>
            <a:fillRect/>
          </a:stretch>
        </p:blipFill>
        <p:spPr>
          <a:xfrm>
            <a:off x="469652" y="2074759"/>
            <a:ext cx="10884148" cy="2073171"/>
          </a:xfrm>
          <a:prstGeom prst="rect">
            <a:avLst/>
          </a:prstGeom>
        </p:spPr>
      </p:pic>
    </p:spTree>
    <p:extLst>
      <p:ext uri="{BB962C8B-B14F-4D97-AF65-F5344CB8AC3E}">
        <p14:creationId xmlns:p14="http://schemas.microsoft.com/office/powerpoint/2010/main" val="37465572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18DD109-A757-4077-575F-639C0FA5FDE4}"/>
              </a:ext>
            </a:extLst>
          </p:cNvPr>
          <p:cNvPicPr>
            <a:picLocks noGrp="1" noChangeAspect="1"/>
          </p:cNvPicPr>
          <p:nvPr>
            <p:ph idx="1"/>
          </p:nvPr>
        </p:nvPicPr>
        <p:blipFill>
          <a:blip r:embed="rId2"/>
          <a:stretch>
            <a:fillRect/>
          </a:stretch>
        </p:blipFill>
        <p:spPr>
          <a:xfrm>
            <a:off x="1044979" y="914400"/>
            <a:ext cx="10025841" cy="4968819"/>
          </a:xfrm>
          <a:prstGeom prst="rect">
            <a:avLst/>
          </a:prstGeom>
        </p:spPr>
      </p:pic>
    </p:spTree>
    <p:extLst>
      <p:ext uri="{BB962C8B-B14F-4D97-AF65-F5344CB8AC3E}">
        <p14:creationId xmlns:p14="http://schemas.microsoft.com/office/powerpoint/2010/main" val="271464531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C21B-3A9D-D26C-D745-F649F59FEC7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6E5DC55-F305-F1EF-CCA9-1B5006E8BB2C}"/>
              </a:ext>
            </a:extLst>
          </p:cNvPr>
          <p:cNvSpPr>
            <a:spLocks noGrp="1"/>
          </p:cNvSpPr>
          <p:nvPr>
            <p:ph idx="1"/>
          </p:nvPr>
        </p:nvSpPr>
        <p:spPr/>
        <p:txBody>
          <a:bodyPr/>
          <a:lstStyle/>
          <a:p>
            <a:pPr marL="0" indent="0">
              <a:buNone/>
            </a:pPr>
            <a:r>
              <a:rPr lang="en-US" dirty="0"/>
              <a:t>I am exploring company data. I want to filter out data which is currently in list form. Rule for filtration – if number is odd then accept it put into an odd list else reject it and put into an even list. </a:t>
            </a:r>
          </a:p>
        </p:txBody>
      </p:sp>
    </p:spTree>
    <p:extLst>
      <p:ext uri="{BB962C8B-B14F-4D97-AF65-F5344CB8AC3E}">
        <p14:creationId xmlns:p14="http://schemas.microsoft.com/office/powerpoint/2010/main" val="28205832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48E7-A21B-D617-DAE2-70F6BF164418}"/>
              </a:ext>
            </a:extLst>
          </p:cNvPr>
          <p:cNvSpPr>
            <a:spLocks noGrp="1"/>
          </p:cNvSpPr>
          <p:nvPr>
            <p:ph type="title"/>
          </p:nvPr>
        </p:nvSpPr>
        <p:spPr/>
        <p:txBody>
          <a:bodyPr/>
          <a:lstStyle/>
          <a:p>
            <a:r>
              <a:rPr lang="en-IN" dirty="0"/>
              <a:t>COURSE OUTCOMES</a:t>
            </a:r>
          </a:p>
        </p:txBody>
      </p:sp>
      <p:sp>
        <p:nvSpPr>
          <p:cNvPr id="3" name="Content Placeholder 2">
            <a:extLst>
              <a:ext uri="{FF2B5EF4-FFF2-40B4-BE49-F238E27FC236}">
                <a16:creationId xmlns:a16="http://schemas.microsoft.com/office/drawing/2014/main" id="{C1A62AFC-E414-4A92-8548-2E726D33D916}"/>
              </a:ext>
            </a:extLst>
          </p:cNvPr>
          <p:cNvSpPr>
            <a:spLocks noGrp="1"/>
          </p:cNvSpPr>
          <p:nvPr>
            <p:ph idx="1"/>
          </p:nvPr>
        </p:nvSpPr>
        <p:spPr/>
        <p:txBody>
          <a:bodyPr/>
          <a:lstStyle/>
          <a:p>
            <a:r>
              <a:rPr lang="en-IN" dirty="0"/>
              <a:t>CO 1: Implement Python programs using fundamental programming concepts. </a:t>
            </a:r>
          </a:p>
          <a:p>
            <a:r>
              <a:rPr lang="en-IN" dirty="0"/>
              <a:t>CO 2: Develop skills in file handling and exception handling in Python.</a:t>
            </a:r>
          </a:p>
          <a:p>
            <a:r>
              <a:rPr lang="en-IN" dirty="0"/>
              <a:t>CO 3: Build automated applications. </a:t>
            </a:r>
          </a:p>
          <a:p>
            <a:r>
              <a:rPr lang="en-IN" dirty="0"/>
              <a:t>CO 4: Build web scraping applications and bots. </a:t>
            </a:r>
          </a:p>
          <a:p>
            <a:r>
              <a:rPr lang="en-IN" dirty="0"/>
              <a:t>CO 5: Design Python programs for performing data analysis and data visualization. </a:t>
            </a:r>
          </a:p>
          <a:p>
            <a:r>
              <a:rPr lang="en-IN" dirty="0"/>
              <a:t>CO 6: Develop Python applications for real-world problems.</a:t>
            </a:r>
          </a:p>
        </p:txBody>
      </p:sp>
    </p:spTree>
    <p:extLst>
      <p:ext uri="{BB962C8B-B14F-4D97-AF65-F5344CB8AC3E}">
        <p14:creationId xmlns:p14="http://schemas.microsoft.com/office/powerpoint/2010/main" val="33266216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69037B7D-7627-BD6E-47AA-FAF3C344ADC4}"/>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ctr"/>
            <a:r>
              <a:rPr lang="en-US" sz="5600" kern="1200">
                <a:solidFill>
                  <a:srgbClr val="FFFFFF"/>
                </a:solidFill>
                <a:latin typeface="+mj-lt"/>
                <a:ea typeface="+mj-ea"/>
                <a:cs typeface="+mj-cs"/>
              </a:rPr>
              <a:t>Filter</a:t>
            </a:r>
          </a:p>
        </p:txBody>
      </p:sp>
      <p:pic>
        <p:nvPicPr>
          <p:cNvPr id="4" name="Content Placeholder 3">
            <a:extLst>
              <a:ext uri="{FF2B5EF4-FFF2-40B4-BE49-F238E27FC236}">
                <a16:creationId xmlns:a16="http://schemas.microsoft.com/office/drawing/2014/main" id="{73AFFD80-CFD1-559F-E813-7869EB175AE4}"/>
              </a:ext>
            </a:extLst>
          </p:cNvPr>
          <p:cNvPicPr>
            <a:picLocks noGrp="1" noChangeAspect="1"/>
          </p:cNvPicPr>
          <p:nvPr>
            <p:ph idx="1"/>
          </p:nvPr>
        </p:nvPicPr>
        <p:blipFill>
          <a:blip r:embed="rId2"/>
          <a:stretch>
            <a:fillRect/>
          </a:stretch>
        </p:blipFill>
        <p:spPr>
          <a:xfrm>
            <a:off x="405927" y="862297"/>
            <a:ext cx="11380145" cy="3008887"/>
          </a:xfrm>
          <a:prstGeom prst="rect">
            <a:avLst/>
          </a:prstGeom>
        </p:spPr>
      </p:pic>
    </p:spTree>
    <p:extLst>
      <p:ext uri="{BB962C8B-B14F-4D97-AF65-F5344CB8AC3E}">
        <p14:creationId xmlns:p14="http://schemas.microsoft.com/office/powerpoint/2010/main" val="29554588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448F9-4786-8B7D-9516-1622EF86614D}"/>
              </a:ext>
            </a:extLst>
          </p:cNvPr>
          <p:cNvPicPr>
            <a:picLocks noChangeAspect="1"/>
          </p:cNvPicPr>
          <p:nvPr/>
        </p:nvPicPr>
        <p:blipFill>
          <a:blip r:embed="rId2"/>
          <a:stretch>
            <a:fillRect/>
          </a:stretch>
        </p:blipFill>
        <p:spPr>
          <a:xfrm>
            <a:off x="604239" y="1987826"/>
            <a:ext cx="10983521" cy="1905001"/>
          </a:xfrm>
          <a:prstGeom prst="rect">
            <a:avLst/>
          </a:prstGeom>
        </p:spPr>
      </p:pic>
    </p:spTree>
    <p:extLst>
      <p:ext uri="{BB962C8B-B14F-4D97-AF65-F5344CB8AC3E}">
        <p14:creationId xmlns:p14="http://schemas.microsoft.com/office/powerpoint/2010/main" val="31203038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72C3-9879-D008-D072-CD4BF20046D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D44A45A-13D6-912F-6263-1C15365D3572}"/>
              </a:ext>
            </a:extLst>
          </p:cNvPr>
          <p:cNvSpPr>
            <a:spLocks noGrp="1"/>
          </p:cNvSpPr>
          <p:nvPr>
            <p:ph idx="1"/>
          </p:nvPr>
        </p:nvSpPr>
        <p:spPr>
          <a:xfrm>
            <a:off x="838200" y="1825625"/>
            <a:ext cx="10515600" cy="4667250"/>
          </a:xfrm>
        </p:spPr>
        <p:txBody>
          <a:bodyPr/>
          <a:lstStyle/>
          <a:p>
            <a:pPr marL="0" indent="0">
              <a:buNone/>
            </a:pPr>
            <a:r>
              <a:rPr lang="en-US"/>
              <a:t>In a company I am doing some task where I have to find sum of squares of the given list. </a:t>
            </a:r>
          </a:p>
          <a:p>
            <a:pPr marL="0" indent="0">
              <a:buNone/>
            </a:pPr>
            <a:endParaRPr lang="en-US"/>
          </a:p>
          <a:p>
            <a:pPr marL="0" indent="0">
              <a:buNone/>
            </a:pPr>
            <a:r>
              <a:rPr lang="en-US"/>
              <a:t>I/p- [2,3,6,5]</a:t>
            </a:r>
          </a:p>
          <a:p>
            <a:pPr marL="0" indent="0">
              <a:buNone/>
            </a:pPr>
            <a:r>
              <a:rPr lang="en-US"/>
              <a:t>o/p- 2*2 +3*3 + 6*6 + 5*5 = 74</a:t>
            </a:r>
          </a:p>
        </p:txBody>
      </p:sp>
    </p:spTree>
    <p:extLst>
      <p:ext uri="{BB962C8B-B14F-4D97-AF65-F5344CB8AC3E}">
        <p14:creationId xmlns:p14="http://schemas.microsoft.com/office/powerpoint/2010/main" val="27333864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F2BA24A3-246C-E485-54F0-0A79EDF3C183}"/>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Reduce</a:t>
            </a:r>
          </a:p>
        </p:txBody>
      </p:sp>
      <p:sp>
        <p:nvSpPr>
          <p:cNvPr id="6" name="TextBox 5">
            <a:extLst>
              <a:ext uri="{FF2B5EF4-FFF2-40B4-BE49-F238E27FC236}">
                <a16:creationId xmlns:a16="http://schemas.microsoft.com/office/drawing/2014/main" id="{44FA45D9-5713-54C0-6465-F0A25C0F335C}"/>
              </a:ext>
            </a:extLst>
          </p:cNvPr>
          <p:cNvSpPr txBox="1"/>
          <p:nvPr/>
        </p:nvSpPr>
        <p:spPr>
          <a:xfrm>
            <a:off x="1289303" y="1029853"/>
            <a:ext cx="9458209"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a:solidFill>
                  <a:srgbClr val="AF00DB"/>
                </a:solidFill>
                <a:effectLst/>
                <a:latin typeface="Courier New" panose="02070309020205020404" pitchFamily="49" charset="0"/>
              </a:rPr>
              <a:t>from</a:t>
            </a:r>
            <a:r>
              <a:rPr lang="en-IN" sz="3200" b="0">
                <a:solidFill>
                  <a:srgbClr val="000000"/>
                </a:solidFill>
                <a:effectLst/>
                <a:latin typeface="Courier New" panose="02070309020205020404" pitchFamily="49" charset="0"/>
              </a:rPr>
              <a:t> functools </a:t>
            </a:r>
            <a:r>
              <a:rPr lang="en-IN" sz="3200" b="0">
                <a:solidFill>
                  <a:srgbClr val="AF00DB"/>
                </a:solidFill>
                <a:effectLst/>
                <a:latin typeface="Courier New" panose="02070309020205020404" pitchFamily="49" charset="0"/>
              </a:rPr>
              <a:t>import</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reduce</a:t>
            </a:r>
            <a:r>
              <a:rPr lang="en-IN" sz="3200" b="0">
                <a:solidFill>
                  <a:srgbClr val="000000"/>
                </a:solidFill>
                <a:effectLst/>
                <a:latin typeface="Courier New" panose="02070309020205020404" pitchFamily="49" charset="0"/>
              </a:rPr>
              <a:t> </a:t>
            </a:r>
          </a:p>
          <a:p>
            <a:r>
              <a:rPr lang="en-IN" sz="3200" b="0">
                <a:solidFill>
                  <a:srgbClr val="000000"/>
                </a:solidFill>
                <a:effectLst/>
                <a:latin typeface="Courier New" panose="02070309020205020404" pitchFamily="49" charset="0"/>
              </a:rPr>
              <a:t>li=[</a:t>
            </a:r>
            <a:r>
              <a:rPr lang="en-IN" sz="3200" b="0">
                <a:solidFill>
                  <a:srgbClr val="098156"/>
                </a:solidFill>
                <a:effectLst/>
                <a:latin typeface="Courier New" panose="02070309020205020404" pitchFamily="49" charset="0"/>
              </a:rPr>
              <a:t>1</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3</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4</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5</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6</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7</a:t>
            </a:r>
            <a:r>
              <a:rPr lang="en-IN" sz="3200" b="0">
                <a:solidFill>
                  <a:srgbClr val="000000"/>
                </a:solidFill>
                <a:effectLst/>
                <a:latin typeface="Courier New" panose="02070309020205020404" pitchFamily="49" charset="0"/>
              </a:rPr>
              <a:t>]</a:t>
            </a:r>
          </a:p>
          <a:p>
            <a:r>
              <a:rPr lang="en-IN" sz="3200" b="0">
                <a:solidFill>
                  <a:srgbClr val="000000"/>
                </a:solidFill>
                <a:effectLst/>
                <a:latin typeface="Courier New" panose="02070309020205020404" pitchFamily="49" charset="0"/>
              </a:rPr>
              <a:t>sum= reduce((</a:t>
            </a:r>
            <a:r>
              <a:rPr lang="en-IN" sz="3200" b="0">
                <a:solidFill>
                  <a:srgbClr val="0000FF"/>
                </a:solidFill>
                <a:effectLst/>
                <a:latin typeface="Courier New" panose="02070309020205020404" pitchFamily="49" charset="0"/>
              </a:rPr>
              <a:t>lambda</a:t>
            </a:r>
            <a:r>
              <a:rPr lang="en-IN" sz="3200" b="0">
                <a:solidFill>
                  <a:srgbClr val="000000"/>
                </a:solidFill>
                <a:effectLst/>
                <a:latin typeface="Courier New" panose="02070309020205020404" pitchFamily="49" charset="0"/>
              </a:rPr>
              <a:t> x,y:x*</a:t>
            </a:r>
            <a:r>
              <a:rPr lang="en-IN" sz="3200" err="1">
                <a:solidFill>
                  <a:srgbClr val="000000"/>
                </a:solidFill>
                <a:latin typeface="Courier New" panose="02070309020205020404" pitchFamily="49" charset="0"/>
              </a:rPr>
              <a:t>x</a:t>
            </a:r>
            <a:r>
              <a:rPr lang="en-IN" sz="3200" b="0" err="1">
                <a:solidFill>
                  <a:srgbClr val="000000"/>
                </a:solidFill>
                <a:effectLst/>
                <a:latin typeface="Courier New" panose="02070309020205020404" pitchFamily="49" charset="0"/>
              </a:rPr>
              <a:t>+y*y),li)</a:t>
            </a:r>
          </a:p>
          <a:p>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(sum)</a:t>
            </a:r>
          </a:p>
        </p:txBody>
      </p:sp>
    </p:spTree>
    <p:extLst>
      <p:ext uri="{BB962C8B-B14F-4D97-AF65-F5344CB8AC3E}">
        <p14:creationId xmlns:p14="http://schemas.microsoft.com/office/powerpoint/2010/main" val="7690748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5F910-6B0E-E19E-006C-94685A1FF413}"/>
              </a:ext>
            </a:extLst>
          </p:cNvPr>
          <p:cNvSpPr txBox="1"/>
          <p:nvPr/>
        </p:nvSpPr>
        <p:spPr>
          <a:xfrm>
            <a:off x="1822174" y="1785227"/>
            <a:ext cx="8547652"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dirty="0">
                <a:solidFill>
                  <a:srgbClr val="AF00DB"/>
                </a:solidFill>
                <a:effectLst/>
                <a:latin typeface="Courier New" panose="02070309020205020404" pitchFamily="49" charset="0"/>
              </a:rPr>
              <a:t>from</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functools</a:t>
            </a:r>
            <a:r>
              <a:rPr lang="en-IN" sz="3200" b="0" dirty="0">
                <a:solidFill>
                  <a:srgbClr val="000000"/>
                </a:solidFill>
                <a:effectLst/>
                <a:latin typeface="Courier New" panose="02070309020205020404" pitchFamily="49" charset="0"/>
              </a:rPr>
              <a:t> </a:t>
            </a:r>
            <a:r>
              <a:rPr lang="en-IN" sz="3200" b="0" dirty="0">
                <a:solidFill>
                  <a:srgbClr val="AF00DB"/>
                </a:solidFill>
                <a:effectLst/>
                <a:latin typeface="Courier New" panose="02070309020205020404" pitchFamily="49" charset="0"/>
              </a:rPr>
              <a:t>import</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reduce</a:t>
            </a:r>
            <a:r>
              <a:rPr lang="en-IN" sz="3200" b="0" dirty="0">
                <a:solidFill>
                  <a:srgbClr val="000000"/>
                </a:solidFill>
                <a:effectLst/>
                <a:latin typeface="Courier New" panose="02070309020205020404" pitchFamily="49" charset="0"/>
              </a:rPr>
              <a:t> </a:t>
            </a:r>
          </a:p>
          <a:p>
            <a:r>
              <a:rPr lang="en-IN" sz="3200" b="0" dirty="0">
                <a:solidFill>
                  <a:srgbClr val="000000"/>
                </a:solidFill>
                <a:effectLst/>
                <a:latin typeface="Courier New" panose="02070309020205020404" pitchFamily="49" charset="0"/>
              </a:rPr>
              <a:t>f=</a:t>
            </a:r>
            <a:r>
              <a:rPr lang="en-IN" sz="3200" b="0" dirty="0">
                <a:solidFill>
                  <a:srgbClr val="0000FF"/>
                </a:solidFill>
                <a:effectLst/>
                <a:latin typeface="Courier New" panose="02070309020205020404" pitchFamily="49" charset="0"/>
              </a:rPr>
              <a:t>lambda</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a,b</a:t>
            </a:r>
            <a:r>
              <a:rPr lang="en-IN" sz="3200" b="0" dirty="0">
                <a:solidFill>
                  <a:srgbClr val="000000"/>
                </a:solidFill>
                <a:effectLst/>
                <a:latin typeface="Courier New" panose="02070309020205020404" pitchFamily="49" charset="0"/>
              </a:rPr>
              <a:t>: a </a:t>
            </a:r>
            <a:r>
              <a:rPr lang="en-IN" sz="3200" b="0" dirty="0">
                <a:solidFill>
                  <a:srgbClr val="AF00DB"/>
                </a:solidFill>
                <a:effectLst/>
                <a:latin typeface="Courier New" panose="02070309020205020404" pitchFamily="49" charset="0"/>
              </a:rPr>
              <a:t>if</a:t>
            </a:r>
            <a:r>
              <a:rPr lang="en-IN" sz="3200" b="0" dirty="0">
                <a:solidFill>
                  <a:srgbClr val="000000"/>
                </a:solidFill>
                <a:effectLst/>
                <a:latin typeface="Courier New" panose="02070309020205020404" pitchFamily="49" charset="0"/>
              </a:rPr>
              <a:t>(a&gt;b) </a:t>
            </a:r>
            <a:r>
              <a:rPr lang="en-IN" sz="3200" b="0" dirty="0">
                <a:solidFill>
                  <a:srgbClr val="AF00DB"/>
                </a:solidFill>
                <a:effectLst/>
                <a:latin typeface="Courier New" panose="02070309020205020404" pitchFamily="49" charset="0"/>
              </a:rPr>
              <a:t>else</a:t>
            </a:r>
            <a:r>
              <a:rPr lang="en-IN" sz="3200" b="0" dirty="0">
                <a:solidFill>
                  <a:srgbClr val="000000"/>
                </a:solidFill>
                <a:effectLst/>
                <a:latin typeface="Courier New" panose="02070309020205020404" pitchFamily="49" charset="0"/>
              </a:rPr>
              <a:t> b</a:t>
            </a:r>
          </a:p>
          <a:p>
            <a:r>
              <a:rPr lang="en-IN" sz="3200" b="0" dirty="0">
                <a:solidFill>
                  <a:srgbClr val="000000"/>
                </a:solidFill>
                <a:effectLst/>
                <a:latin typeface="Courier New" panose="02070309020205020404" pitchFamily="49" charset="0"/>
              </a:rPr>
              <a:t>r = reduce(f, [</a:t>
            </a:r>
            <a:r>
              <a:rPr lang="en-IN" sz="3200" b="0" dirty="0">
                <a:solidFill>
                  <a:srgbClr val="098156"/>
                </a:solidFill>
                <a:effectLst/>
                <a:latin typeface="Courier New" panose="02070309020205020404" pitchFamily="49" charset="0"/>
              </a:rPr>
              <a:t>47</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111</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42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102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13</a:t>
            </a:r>
            <a:r>
              <a:rPr lang="en-IN" sz="3200" b="0" dirty="0">
                <a:solidFill>
                  <a:srgbClr val="000000"/>
                </a:solidFill>
                <a:effectLst/>
                <a:latin typeface="Courier New" panose="02070309020205020404" pitchFamily="49" charset="0"/>
              </a:rPr>
              <a:t>])</a:t>
            </a:r>
          </a:p>
          <a:p>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(r)</a:t>
            </a:r>
          </a:p>
        </p:txBody>
      </p:sp>
    </p:spTree>
    <p:extLst>
      <p:ext uri="{BB962C8B-B14F-4D97-AF65-F5344CB8AC3E}">
        <p14:creationId xmlns:p14="http://schemas.microsoft.com/office/powerpoint/2010/main" val="17618529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7CF-5D25-75E6-0E8F-DFE186B9443E}"/>
              </a:ext>
            </a:extLst>
          </p:cNvPr>
          <p:cNvSpPr>
            <a:spLocks noGrp="1"/>
          </p:cNvSpPr>
          <p:nvPr>
            <p:ph type="title"/>
          </p:nvPr>
        </p:nvSpPr>
        <p:spPr>
          <a:xfrm>
            <a:off x="0" y="36264"/>
            <a:ext cx="10515600" cy="602284"/>
          </a:xfrm>
        </p:spPr>
        <p:txBody>
          <a:bodyPr>
            <a:normAutofit fontScale="90000"/>
          </a:bodyPr>
          <a:lstStyle/>
          <a:p>
            <a:r>
              <a:rPr lang="en-US"/>
              <a:t>Problem Statement</a:t>
            </a:r>
          </a:p>
        </p:txBody>
      </p:sp>
      <p:sp>
        <p:nvSpPr>
          <p:cNvPr id="3" name="Content Placeholder 2">
            <a:extLst>
              <a:ext uri="{FF2B5EF4-FFF2-40B4-BE49-F238E27FC236}">
                <a16:creationId xmlns:a16="http://schemas.microsoft.com/office/drawing/2014/main" id="{7D969E3D-0049-4657-FE0E-CFE7023BF39F}"/>
              </a:ext>
            </a:extLst>
          </p:cNvPr>
          <p:cNvSpPr>
            <a:spLocks noGrp="1"/>
          </p:cNvSpPr>
          <p:nvPr>
            <p:ph idx="1"/>
          </p:nvPr>
        </p:nvSpPr>
        <p:spPr>
          <a:xfrm>
            <a:off x="143436" y="871369"/>
            <a:ext cx="11819068" cy="5632310"/>
          </a:xfrm>
          <a:ln>
            <a:solidFill>
              <a:schemeClr val="tx1"/>
            </a:solidFill>
          </a:ln>
        </p:spPr>
        <p:txBody>
          <a:bodyPr>
            <a:normAutofit/>
          </a:bodyPr>
          <a:lstStyle/>
          <a:p>
            <a:pPr marL="0" indent="0" algn="just">
              <a:buNone/>
            </a:pPr>
            <a:r>
              <a:rPr lang="en-US" dirty="0"/>
              <a:t>You are working as a data engineer for a large retail company. Your team is responsible for processing and analyzing sales data from multiple stores across the country. The sales data is stored in CSV files, and each file represents sales data for a specific month and year. Each CSV file has the following columns:</a:t>
            </a:r>
          </a:p>
          <a:p>
            <a:r>
              <a:rPr lang="en-US" dirty="0"/>
              <a:t>Date (in the format "YYYY-MM-DD")</a:t>
            </a:r>
          </a:p>
          <a:p>
            <a:r>
              <a:rPr lang="en-US" dirty="0"/>
              <a:t>Store ID (a unique alphanumeric code)</a:t>
            </a:r>
          </a:p>
          <a:p>
            <a:r>
              <a:rPr lang="en-US" dirty="0"/>
              <a:t>Product ID (a unique alphanumeric code)</a:t>
            </a:r>
          </a:p>
          <a:p>
            <a:r>
              <a:rPr lang="en-US" dirty="0"/>
              <a:t>Quantity sold (an integer representing the number of products sold on that date)</a:t>
            </a:r>
          </a:p>
          <a:p>
            <a:pPr marL="0" indent="0">
              <a:buNone/>
            </a:pPr>
            <a:endParaRPr lang="en-US" dirty="0"/>
          </a:p>
          <a:p>
            <a:pPr marL="0" indent="0">
              <a:buNone/>
            </a:pPr>
            <a:r>
              <a:rPr lang="en-US" dirty="0"/>
              <a:t>The "product_names.csv" file has two columns: "Product ID" and "Product Name," and it contains the mapping for all products in the sales data.</a:t>
            </a:r>
          </a:p>
        </p:txBody>
      </p:sp>
    </p:spTree>
    <p:extLst>
      <p:ext uri="{BB962C8B-B14F-4D97-AF65-F5344CB8AC3E}">
        <p14:creationId xmlns:p14="http://schemas.microsoft.com/office/powerpoint/2010/main" val="23636000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780DD-E934-B3C3-F440-2D7A25E34117}"/>
              </a:ext>
            </a:extLst>
          </p:cNvPr>
          <p:cNvSpPr txBox="1"/>
          <p:nvPr/>
        </p:nvSpPr>
        <p:spPr>
          <a:xfrm>
            <a:off x="371139" y="118338"/>
            <a:ext cx="11449722" cy="6555641"/>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sz="2800"/>
              <a:t>Your task is to write a Python program that performs the following operations:</a:t>
            </a:r>
          </a:p>
          <a:p>
            <a:pPr marL="285750" indent="-285750" algn="just">
              <a:buFont typeface="Arial" pitchFamily="34" charset="0"/>
              <a:buChar char="•"/>
            </a:pPr>
            <a:r>
              <a:rPr lang="en-US" sz="2800"/>
              <a:t>Read the sales data from all the CSV files in a given directory and its subdirectories.</a:t>
            </a:r>
          </a:p>
          <a:p>
            <a:pPr marL="285750" indent="-285750" algn="just">
              <a:buFont typeface="Arial" pitchFamily="34" charset="0"/>
              <a:buChar char="•"/>
            </a:pPr>
            <a:r>
              <a:rPr lang="en-US" sz="2800"/>
              <a:t>Calculate the total sales (quantity sold) for each product across all stores and all months.</a:t>
            </a:r>
          </a:p>
          <a:p>
            <a:pPr marL="285750" indent="-285750" algn="just">
              <a:buFont typeface="Arial" pitchFamily="34" charset="0"/>
              <a:buChar char="•"/>
            </a:pPr>
            <a:r>
              <a:rPr lang="en-US" sz="2800"/>
              <a:t>Determine the top 5 best-selling products in terms of the total quantity sold.</a:t>
            </a:r>
          </a:p>
          <a:p>
            <a:pPr marL="0" indent="0" algn="just">
              <a:buNone/>
            </a:pPr>
            <a:r>
              <a:rPr lang="en-US" sz="2800"/>
              <a:t>Create a new CSV file named "sales_summary.csv" and write the following information into it:</a:t>
            </a:r>
          </a:p>
          <a:p>
            <a:pPr marL="342900" indent="-342900" algn="just">
              <a:buFont typeface="Arial" pitchFamily="34" charset="0"/>
              <a:buChar char="•"/>
            </a:pPr>
            <a:r>
              <a:rPr lang="en-US" sz="2800"/>
              <a:t>Product ID</a:t>
            </a:r>
          </a:p>
          <a:p>
            <a:pPr marL="342900" indent="-342900" algn="just">
              <a:buFont typeface="Arial" pitchFamily="34" charset="0"/>
              <a:buChar char="•"/>
            </a:pPr>
            <a:r>
              <a:rPr lang="en-US" sz="2800"/>
              <a:t>Product Name </a:t>
            </a:r>
          </a:p>
          <a:p>
            <a:pPr marL="342900" indent="-342900" algn="just">
              <a:buFont typeface="Arial" pitchFamily="34" charset="0"/>
              <a:buChar char="•"/>
            </a:pPr>
            <a:r>
              <a:rPr lang="en-US" sz="2800"/>
              <a:t>Total Quantity Sold</a:t>
            </a:r>
          </a:p>
          <a:p>
            <a:pPr marL="342900" indent="-342900" algn="just">
              <a:buFont typeface="Arial" pitchFamily="34" charset="0"/>
              <a:buChar char="•"/>
            </a:pPr>
            <a:r>
              <a:rPr lang="en-US" sz="2800"/>
              <a:t>Average Quantity Sold per month (considering all months available in the data)</a:t>
            </a:r>
          </a:p>
        </p:txBody>
      </p:sp>
    </p:spTree>
    <p:extLst>
      <p:ext uri="{BB962C8B-B14F-4D97-AF65-F5344CB8AC3E}">
        <p14:creationId xmlns:p14="http://schemas.microsoft.com/office/powerpoint/2010/main" val="139240717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2881B79-A917-FE82-8AA1-46285F33068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JSON(JavaScript Object Notation) </a:t>
            </a:r>
            <a:br>
              <a:rPr lang="en-US" sz="5400">
                <a:solidFill>
                  <a:schemeClr val="bg1">
                    <a:lumMod val="95000"/>
                    <a:lumOff val="5000"/>
                  </a:schemeClr>
                </a:solidFill>
              </a:rPr>
            </a:br>
            <a:r>
              <a:rPr lang="en-US" sz="5400">
                <a:solidFill>
                  <a:schemeClr val="bg1">
                    <a:lumMod val="95000"/>
                    <a:lumOff val="5000"/>
                  </a:schemeClr>
                </a:solidFill>
              </a:rPr>
              <a:t>File Handling</a:t>
            </a:r>
          </a:p>
        </p:txBody>
      </p:sp>
    </p:spTree>
    <p:extLst>
      <p:ext uri="{BB962C8B-B14F-4D97-AF65-F5344CB8AC3E}">
        <p14:creationId xmlns:p14="http://schemas.microsoft.com/office/powerpoint/2010/main" val="4072476602"/>
      </p:ext>
    </p:extLst>
  </p:cSld>
  <p:clrMapOvr>
    <a:overrideClrMapping bg1="dk1" tx1="lt1" bg2="dk2" tx2="lt2" accent1="accent1" accent2="accent2" accent3="accent3" accent4="accent4" accent5="accent5" accent6="accent6" hlink="hlink" folHlink="folHlink"/>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4397E-D07D-A419-35B8-8FE023BBCC35}"/>
              </a:ext>
            </a:extLst>
          </p:cNvPr>
          <p:cNvSpPr>
            <a:spLocks noGrp="1"/>
          </p:cNvSpPr>
          <p:nvPr>
            <p:ph type="title"/>
          </p:nvPr>
        </p:nvSpPr>
        <p:spPr/>
        <p:txBody>
          <a:bodyPr/>
          <a:lstStyle/>
          <a:p>
            <a:r>
              <a:rPr lang="en-US"/>
              <a:t>Team’s Code</a:t>
            </a:r>
          </a:p>
        </p:txBody>
      </p:sp>
      <p:sp>
        <p:nvSpPr>
          <p:cNvPr id="3" name="Content Placeholder 2">
            <a:extLst>
              <a:ext uri="{FF2B5EF4-FFF2-40B4-BE49-F238E27FC236}">
                <a16:creationId xmlns:a16="http://schemas.microsoft.com/office/drawing/2014/main" id="{A6CC9E3D-F852-BE39-CDD6-E89BDEE3F33D}"/>
              </a:ext>
            </a:extLst>
          </p:cNvPr>
          <p:cNvSpPr>
            <a:spLocks noGrp="1"/>
          </p:cNvSpPr>
          <p:nvPr>
            <p:ph idx="1"/>
          </p:nvPr>
        </p:nvSpPr>
        <p:spPr/>
        <p:txBody>
          <a:bodyPr/>
          <a:lstStyle/>
          <a:p>
            <a:pPr marL="0" indent="0">
              <a:buNone/>
            </a:pPr>
            <a:r>
              <a:rPr lang="en-IN" sz="4400" b="1" i="0" err="1">
                <a:solidFill>
                  <a:srgbClr val="242424"/>
                </a:solidFill>
                <a:effectLst/>
                <a:latin typeface="-apple-system"/>
              </a:rPr>
              <a:t>uddfmzr</a:t>
            </a:r>
            <a:endParaRPr lang="en-US"/>
          </a:p>
        </p:txBody>
      </p:sp>
    </p:spTree>
    <p:extLst>
      <p:ext uri="{BB962C8B-B14F-4D97-AF65-F5344CB8AC3E}">
        <p14:creationId xmlns:p14="http://schemas.microsoft.com/office/powerpoint/2010/main" val="371280427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C38B-916A-9B36-A1CE-AC141DCA4270}"/>
              </a:ext>
            </a:extLst>
          </p:cNvPr>
          <p:cNvSpPr>
            <a:spLocks noGrp="1"/>
          </p:cNvSpPr>
          <p:nvPr>
            <p:ph type="title"/>
          </p:nvPr>
        </p:nvSpPr>
        <p:spPr>
          <a:xfrm>
            <a:off x="0" y="569"/>
            <a:ext cx="10515600" cy="1325563"/>
          </a:xfrm>
        </p:spPr>
        <p:txBody>
          <a:bodyPr/>
          <a:lstStyle/>
          <a:p>
            <a:r>
              <a:rPr lang="en-US"/>
              <a:t>JSON file structure</a:t>
            </a:r>
          </a:p>
        </p:txBody>
      </p:sp>
      <p:sp>
        <p:nvSpPr>
          <p:cNvPr id="3" name="Content Placeholder 2">
            <a:extLst>
              <a:ext uri="{FF2B5EF4-FFF2-40B4-BE49-F238E27FC236}">
                <a16:creationId xmlns:a16="http://schemas.microsoft.com/office/drawing/2014/main" id="{83482FC2-57A9-EF1D-8D39-26963043F2A0}"/>
              </a:ext>
            </a:extLst>
          </p:cNvPr>
          <p:cNvSpPr>
            <a:spLocks noGrp="1"/>
          </p:cNvSpPr>
          <p:nvPr>
            <p:ph idx="1"/>
          </p:nvPr>
        </p:nvSpPr>
        <p:spPr>
          <a:xfrm>
            <a:off x="838200" y="4258129"/>
            <a:ext cx="10515600" cy="2234746"/>
          </a:xfrm>
        </p:spPr>
        <p:txBody>
          <a:bodyPr/>
          <a:lstStyle/>
          <a:p>
            <a:pPr algn="just">
              <a:buFont typeface="Arial" pitchFamily="34" charset="0"/>
              <a:buChar char="•"/>
            </a:pPr>
            <a:r>
              <a:rPr lang="en-IN" b="0" i="0">
                <a:solidFill>
                  <a:srgbClr val="000000"/>
                </a:solidFill>
                <a:effectLst/>
                <a:latin typeface="inter-regular"/>
              </a:rPr>
              <a:t>JSON stands for JavaScript Object Notation.</a:t>
            </a:r>
          </a:p>
          <a:p>
            <a:pPr algn="just">
              <a:buFont typeface="Arial" pitchFamily="34" charset="0"/>
              <a:buChar char="•"/>
            </a:pPr>
            <a:r>
              <a:rPr lang="en-IN" b="0" i="0">
                <a:solidFill>
                  <a:srgbClr val="000000"/>
                </a:solidFill>
                <a:effectLst/>
                <a:latin typeface="inter-regular"/>
              </a:rPr>
              <a:t>JSON is lightweight data-interchange format.</a:t>
            </a:r>
          </a:p>
          <a:p>
            <a:pPr algn="just">
              <a:buFont typeface="Arial" pitchFamily="34" charset="0"/>
              <a:buChar char="•"/>
            </a:pPr>
            <a:r>
              <a:rPr lang="en-IN" b="0" i="0">
                <a:solidFill>
                  <a:srgbClr val="000000"/>
                </a:solidFill>
                <a:effectLst/>
                <a:latin typeface="inter-regular"/>
              </a:rPr>
              <a:t>JSON is language independent.</a:t>
            </a:r>
          </a:p>
          <a:p>
            <a:pPr algn="just">
              <a:buFont typeface="Arial" pitchFamily="34" charset="0"/>
              <a:buChar char="•"/>
            </a:pPr>
            <a:r>
              <a:rPr lang="en-IN" b="0" i="0">
                <a:solidFill>
                  <a:srgbClr val="000000"/>
                </a:solidFill>
                <a:effectLst/>
                <a:latin typeface="inter-regular"/>
              </a:rPr>
              <a:t>JSON supports array, object, string, number and values.</a:t>
            </a:r>
          </a:p>
          <a:p>
            <a:pPr marL="0" indent="0">
              <a:buNone/>
            </a:pPr>
            <a:endParaRPr lang="en-US"/>
          </a:p>
        </p:txBody>
      </p:sp>
      <p:sp>
        <p:nvSpPr>
          <p:cNvPr id="5" name="TextBox 4">
            <a:extLst>
              <a:ext uri="{FF2B5EF4-FFF2-40B4-BE49-F238E27FC236}">
                <a16:creationId xmlns:a16="http://schemas.microsoft.com/office/drawing/2014/main" id="{031FE4CF-6B52-816F-7E0B-A04A1DC30AB5}"/>
              </a:ext>
            </a:extLst>
          </p:cNvPr>
          <p:cNvSpPr txBox="1"/>
          <p:nvPr/>
        </p:nvSpPr>
        <p:spPr>
          <a:xfrm>
            <a:off x="2558143" y="1476486"/>
            <a:ext cx="8196943"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a:t>
            </a:r>
            <a:r>
              <a:rPr lang="en-IN" sz="2800" b="0" i="0">
                <a:solidFill>
                  <a:srgbClr val="0000FF"/>
                </a:solidFill>
                <a:effectLst/>
                <a:latin typeface="inter-regular"/>
              </a:rPr>
              <a:t>"employees"</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"Sunny"</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”sunny@gmail.com"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"Rahul"</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"rahul32@gmail.com"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"John"</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"john32bob@gmail.com"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4057827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qr code on a blue background&#10;&#10;Description automatically generated">
            <a:extLst>
              <a:ext uri="{FF2B5EF4-FFF2-40B4-BE49-F238E27FC236}">
                <a16:creationId xmlns:a16="http://schemas.microsoft.com/office/drawing/2014/main" id="{102B30D5-7359-C25C-ADAE-2DE4D4EF3A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94655254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FE67-0075-88BC-3E4E-1AAC501B07F8}"/>
              </a:ext>
            </a:extLst>
          </p:cNvPr>
          <p:cNvSpPr>
            <a:spLocks noGrp="1"/>
          </p:cNvSpPr>
          <p:nvPr>
            <p:ph type="title"/>
          </p:nvPr>
        </p:nvSpPr>
        <p:spPr/>
        <p:txBody>
          <a:bodyPr/>
          <a:lstStyle/>
          <a:p>
            <a:r>
              <a:rPr lang="en-US"/>
              <a:t>JSON Data types</a:t>
            </a:r>
          </a:p>
        </p:txBody>
      </p:sp>
      <p:graphicFrame>
        <p:nvGraphicFramePr>
          <p:cNvPr id="4" name="Table 3">
            <a:extLst>
              <a:ext uri="{FF2B5EF4-FFF2-40B4-BE49-F238E27FC236}">
                <a16:creationId xmlns:a16="http://schemas.microsoft.com/office/drawing/2014/main" id="{5AD97615-1E2B-93F6-F414-6497DFCFCE32}"/>
              </a:ext>
            </a:extLst>
          </p:cNvPr>
          <p:cNvGraphicFramePr>
            <a:graphicFrameLocks noGrp="1"/>
          </p:cNvGraphicFramePr>
          <p:nvPr>
            <p:extLst>
              <p:ext uri="{D42A27DB-BD31-4B8C-83A1-F6EECF244321}">
                <p14:modId xmlns:p14="http://schemas.microsoft.com/office/powerpoint/2010/main" val="795278204"/>
              </p:ext>
            </p:extLst>
          </p:nvPr>
        </p:nvGraphicFramePr>
        <p:xfrm>
          <a:off x="2073025" y="1890554"/>
          <a:ext cx="9552918" cy="3307080"/>
        </p:xfrm>
        <a:graphic>
          <a:graphicData uri="http://schemas.openxmlformats.org/drawingml/2006/table">
            <a:tbl>
              <a:tblPr/>
              <a:tblGrid>
                <a:gridCol w="3184306">
                  <a:extLst>
                    <a:ext uri="{9D8B030D-6E8A-4147-A177-3AD203B41FA5}">
                      <a16:colId xmlns:a16="http://schemas.microsoft.com/office/drawing/2014/main" val="2802706456"/>
                    </a:ext>
                  </a:extLst>
                </a:gridCol>
                <a:gridCol w="3184306">
                  <a:extLst>
                    <a:ext uri="{9D8B030D-6E8A-4147-A177-3AD203B41FA5}">
                      <a16:colId xmlns:a16="http://schemas.microsoft.com/office/drawing/2014/main" val="2519607861"/>
                    </a:ext>
                  </a:extLst>
                </a:gridCol>
                <a:gridCol w="3184306">
                  <a:extLst>
                    <a:ext uri="{9D8B030D-6E8A-4147-A177-3AD203B41FA5}">
                      <a16:colId xmlns:a16="http://schemas.microsoft.com/office/drawing/2014/main" val="373076298"/>
                    </a:ext>
                  </a:extLst>
                </a:gridCol>
              </a:tblGrid>
              <a:tr h="0">
                <a:tc>
                  <a:txBody>
                    <a:bodyPr/>
                    <a:lstStyle/>
                    <a:p>
                      <a:pPr algn="l" fontAlgn="t"/>
                      <a:r>
                        <a:rPr lang="en-IN">
                          <a:solidFill>
                            <a:srgbClr val="000000"/>
                          </a:solidFill>
                          <a:effectLst/>
                          <a:latin typeface="times new roman" panose="02020603050405020304" pitchFamily="18" charset="0"/>
                        </a:rPr>
                        <a:t>Data Type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Description</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Example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478200555"/>
                  </a:ext>
                </a:extLst>
              </a:tr>
              <a:tr h="0">
                <a:tc>
                  <a:txBody>
                    <a:bodyPr/>
                    <a:lstStyle/>
                    <a:p>
                      <a:pPr algn="just" fontAlgn="t"/>
                      <a:r>
                        <a:rPr lang="en-IN">
                          <a:solidFill>
                            <a:srgbClr val="333333"/>
                          </a:solidFill>
                          <a:effectLst/>
                          <a:latin typeface="inter-regular"/>
                        </a:rPr>
                        <a:t>String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A string is always written in double-quotes. It may consist of numbers, alphanumeric and special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"student", "name", "1234", "Ver_1"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12626153"/>
                  </a:ext>
                </a:extLst>
              </a:tr>
              <a:tr h="0">
                <a:tc>
                  <a:txBody>
                    <a:bodyPr/>
                    <a:lstStyle/>
                    <a:p>
                      <a:pPr algn="just" fontAlgn="t"/>
                      <a:r>
                        <a:rPr lang="en-IN">
                          <a:solidFill>
                            <a:srgbClr val="333333"/>
                          </a:solidFill>
                          <a:effectLst/>
                          <a:latin typeface="inter-regular"/>
                        </a:rPr>
                        <a:t>Number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Number represents the numeric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121, 899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77751789"/>
                  </a:ext>
                </a:extLst>
              </a:tr>
              <a:tr h="0">
                <a:tc>
                  <a:txBody>
                    <a:bodyPr/>
                    <a:lstStyle/>
                    <a:p>
                      <a:pPr algn="just" fontAlgn="t"/>
                      <a:r>
                        <a:rPr lang="en-IN">
                          <a:solidFill>
                            <a:srgbClr val="333333"/>
                          </a:solidFill>
                          <a:effectLst/>
                          <a:latin typeface="inter-regular"/>
                        </a:rPr>
                        <a:t>Boolean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It can be either True or False.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true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21232850"/>
                  </a:ext>
                </a:extLst>
              </a:tr>
              <a:tr h="0">
                <a:tc>
                  <a:txBody>
                    <a:bodyPr/>
                    <a:lstStyle/>
                    <a:p>
                      <a:pPr algn="just" fontAlgn="t"/>
                      <a:r>
                        <a:rPr lang="en-IN">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It is an empty value.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endParaRPr lang="en-US"/>
                    </a:p>
                  </a:txBody>
                  <a:tcPr>
                    <a:lnL w="9525" cap="flat" cmpd="sng" algn="ctr">
                      <a:solidFill>
                        <a:srgbClr val="C7CCBE"/>
                      </a:solidFill>
                      <a:prstDash val="solid"/>
                      <a:round/>
                      <a:headEnd type="none" w="med" len="med"/>
                      <a:tailEnd type="none" w="med" len="med"/>
                    </a:lnL>
                    <a:lnT w="9525" cap="flat" cmpd="sng" algn="ctr">
                      <a:solidFill>
                        <a:srgbClr val="C7CCBE"/>
                      </a:solidFill>
                      <a:prstDash val="solid"/>
                      <a:round/>
                      <a:headEnd type="none" w="med" len="med"/>
                      <a:tailEnd type="none" w="med" len="med"/>
                    </a:lnT>
                  </a:tcPr>
                </a:tc>
                <a:extLst>
                  <a:ext uri="{0D108BD9-81ED-4DB2-BD59-A6C34878D82A}">
                    <a16:rowId xmlns:a16="http://schemas.microsoft.com/office/drawing/2014/main" val="3177967215"/>
                  </a:ext>
                </a:extLst>
              </a:tr>
            </a:tbl>
          </a:graphicData>
        </a:graphic>
      </p:graphicFrame>
    </p:spTree>
    <p:extLst>
      <p:ext uri="{BB962C8B-B14F-4D97-AF65-F5344CB8AC3E}">
        <p14:creationId xmlns:p14="http://schemas.microsoft.com/office/powerpoint/2010/main" val="41475913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5254-A181-7976-EDD1-7C50BCB6552F}"/>
              </a:ext>
            </a:extLst>
          </p:cNvPr>
          <p:cNvSpPr>
            <a:spLocks noGrp="1"/>
          </p:cNvSpPr>
          <p:nvPr>
            <p:ph type="title"/>
          </p:nvPr>
        </p:nvSpPr>
        <p:spPr/>
        <p:txBody>
          <a:bodyPr/>
          <a:lstStyle/>
          <a:p>
            <a:r>
              <a:rPr lang="en-US"/>
              <a:t>JSON object</a:t>
            </a:r>
          </a:p>
        </p:txBody>
      </p:sp>
      <p:sp>
        <p:nvSpPr>
          <p:cNvPr id="3" name="Content Placeholder 2">
            <a:extLst>
              <a:ext uri="{FF2B5EF4-FFF2-40B4-BE49-F238E27FC236}">
                <a16:creationId xmlns:a16="http://schemas.microsoft.com/office/drawing/2014/main" id="{7EFB2441-149E-8BB2-4C24-D09B9D54DF22}"/>
              </a:ext>
            </a:extLst>
          </p:cNvPr>
          <p:cNvSpPr>
            <a:spLocks noGrp="1"/>
          </p:cNvSpPr>
          <p:nvPr>
            <p:ph idx="1"/>
          </p:nvPr>
        </p:nvSpPr>
        <p:spPr>
          <a:xfrm>
            <a:off x="838200" y="1573788"/>
            <a:ext cx="10515600" cy="4351338"/>
          </a:xfrm>
        </p:spPr>
        <p:txBody>
          <a:bodyPr/>
          <a:lstStyle/>
          <a:p>
            <a:r>
              <a:rPr lang="en-IN" b="0" i="0">
                <a:solidFill>
                  <a:srgbClr val="333333"/>
                </a:solidFill>
                <a:effectLst/>
                <a:latin typeface="inter-regular"/>
              </a:rPr>
              <a:t>JSON objects refer to dictionaries, which are enclosed in curly brackets, i.e., { }.</a:t>
            </a:r>
            <a:endParaRPr lang="en-US"/>
          </a:p>
        </p:txBody>
      </p:sp>
      <p:sp>
        <p:nvSpPr>
          <p:cNvPr id="5" name="TextBox 4">
            <a:extLst>
              <a:ext uri="{FF2B5EF4-FFF2-40B4-BE49-F238E27FC236}">
                <a16:creationId xmlns:a16="http://schemas.microsoft.com/office/drawing/2014/main" id="{341815BE-2515-2FA3-C38E-AB7206D0CDE2}"/>
              </a:ext>
            </a:extLst>
          </p:cNvPr>
          <p:cNvSpPr txBox="1"/>
          <p:nvPr/>
        </p:nvSpPr>
        <p:spPr>
          <a:xfrm>
            <a:off x="1328057" y="2837788"/>
            <a:ext cx="992777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3200" b="0" i="0">
                <a:solidFill>
                  <a:srgbClr val="000000"/>
                </a:solidFill>
                <a:effectLst/>
                <a:latin typeface="inter-regular"/>
              </a:rPr>
              <a:t>{"name" : "Jack", "employeeid" : 001, "present" : false}  </a:t>
            </a:r>
          </a:p>
        </p:txBody>
      </p:sp>
      <p:sp>
        <p:nvSpPr>
          <p:cNvPr id="7" name="TextBox 6">
            <a:extLst>
              <a:ext uri="{FF2B5EF4-FFF2-40B4-BE49-F238E27FC236}">
                <a16:creationId xmlns:a16="http://schemas.microsoft.com/office/drawing/2014/main" id="{9BD45F7D-F9A1-9FB3-2843-CBAA0693F211}"/>
              </a:ext>
            </a:extLst>
          </p:cNvPr>
          <p:cNvSpPr txBox="1"/>
          <p:nvPr/>
        </p:nvSpPr>
        <p:spPr>
          <a:xfrm>
            <a:off x="2950028" y="3749457"/>
            <a:ext cx="60198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"employee"</a:t>
            </a:r>
            <a:r>
              <a:rPr lang="en-IN" sz="2800" b="0" i="0">
                <a:solidFill>
                  <a:srgbClr val="000000"/>
                </a:solidFill>
                <a:effectLst/>
                <a:latin typeface="inter-regular"/>
              </a:rPr>
              <a:t>: {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a:solidFill>
                  <a:srgbClr val="000000"/>
                </a:solidFill>
                <a:effectLst/>
                <a:latin typeface="inter-regular"/>
              </a:rPr>
              <a:t>:       </a:t>
            </a:r>
            <a:r>
              <a:rPr lang="en-IN" sz="2800" b="0" i="0">
                <a:solidFill>
                  <a:srgbClr val="0000FF"/>
                </a:solidFill>
                <a:effectLst/>
                <a:latin typeface="inter-regular"/>
              </a:rPr>
              <a:t>"sonoo"</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"salary"</a:t>
            </a:r>
            <a:r>
              <a:rPr lang="en-IN" sz="2800" b="0" i="0">
                <a:solidFill>
                  <a:srgbClr val="000000"/>
                </a:solidFill>
                <a:effectLst/>
                <a:latin typeface="inter-regular"/>
              </a:rPr>
              <a:t>:      </a:t>
            </a:r>
            <a:r>
              <a:rPr lang="en-IN" sz="2800" b="0" i="0">
                <a:solidFill>
                  <a:srgbClr val="C00000"/>
                </a:solidFill>
                <a:effectLst/>
                <a:latin typeface="inter-regular"/>
              </a:rPr>
              <a:t>56000</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"married"</a:t>
            </a:r>
            <a:r>
              <a:rPr lang="en-IN" sz="2800" b="0" i="0">
                <a:solidFill>
                  <a:srgbClr val="000000"/>
                </a:solidFill>
                <a:effectLst/>
                <a:latin typeface="inter-regular"/>
              </a:rPr>
              <a:t>:    </a:t>
            </a:r>
            <a:r>
              <a:rPr lang="en-IN" sz="2800" b="1" i="0">
                <a:solidFill>
                  <a:srgbClr val="006699"/>
                </a:solidFill>
                <a:effectLst/>
                <a:latin typeface="inter-regular"/>
              </a:rPr>
              <a:t>true</a:t>
            </a:r>
            <a:r>
              <a:rPr lang="en-IN" sz="2800" b="0" i="0">
                <a:solidFill>
                  <a:srgbClr val="000000"/>
                </a:solidFill>
                <a:effectLst/>
                <a:latin typeface="inter-regular"/>
              </a:rPr>
              <a:t>  </a:t>
            </a:r>
          </a:p>
          <a:p>
            <a:pPr algn="just"/>
            <a:r>
              <a:rPr lang="en-IN" sz="2800" b="0" i="0">
                <a:solidFill>
                  <a:srgbClr val="000000"/>
                </a:solidFill>
                <a:effectLst/>
                <a:latin typeface="inter-regular"/>
              </a:rPr>
              <a:t>    }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2376013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42A8-FA95-EE50-7C15-B2E5C0BC977F}"/>
              </a:ext>
            </a:extLst>
          </p:cNvPr>
          <p:cNvSpPr>
            <a:spLocks noGrp="1"/>
          </p:cNvSpPr>
          <p:nvPr>
            <p:ph type="title"/>
          </p:nvPr>
        </p:nvSpPr>
        <p:spPr>
          <a:xfrm>
            <a:off x="9307285" y="103869"/>
            <a:ext cx="2786743" cy="745218"/>
          </a:xfrm>
        </p:spPr>
        <p:txBody>
          <a:bodyPr/>
          <a:lstStyle/>
          <a:p>
            <a:r>
              <a:rPr lang="en-US"/>
              <a:t>JSON Array</a:t>
            </a:r>
          </a:p>
        </p:txBody>
      </p:sp>
      <p:sp>
        <p:nvSpPr>
          <p:cNvPr id="5" name="TextBox 4">
            <a:extLst>
              <a:ext uri="{FF2B5EF4-FFF2-40B4-BE49-F238E27FC236}">
                <a16:creationId xmlns:a16="http://schemas.microsoft.com/office/drawing/2014/main" id="{3E64B6B2-D1D6-B4D0-CFC3-A846C93CC535}"/>
              </a:ext>
            </a:extLst>
          </p:cNvPr>
          <p:cNvSpPr txBox="1"/>
          <p:nvPr/>
        </p:nvSpPr>
        <p:spPr>
          <a:xfrm>
            <a:off x="359229" y="493259"/>
            <a:ext cx="10591800" cy="56938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highlight>
                  <a:srgbClr val="FF0000"/>
                </a:highlight>
                <a:latin typeface="inter-regular"/>
              </a:rPr>
              <a:t>[</a:t>
            </a:r>
            <a:r>
              <a:rPr lang="en-IN" sz="2800" b="0" i="0">
                <a:solidFill>
                  <a:srgbClr val="000000"/>
                </a:solidFill>
                <a:effectLst/>
                <a:latin typeface="inter-regular"/>
              </a:rPr>
              <a:t>{  </a:t>
            </a:r>
          </a:p>
          <a:p>
            <a:pPr algn="just"/>
            <a:r>
              <a:rPr lang="en-IN" sz="2800" b="0" i="0">
                <a:solidFill>
                  <a:srgbClr val="000000"/>
                </a:solidFill>
                <a:effectLst/>
                <a:latin typeface="inter-regular"/>
              </a:rPr>
              <a:t>"PizzaName" : "Country Feast",  </a:t>
            </a:r>
          </a:p>
          <a:p>
            <a:pPr algn="just"/>
            <a:r>
              <a:rPr lang="en-IN" sz="2800" b="0" i="0">
                <a:solidFill>
                  <a:srgbClr val="000000"/>
                </a:solidFill>
                <a:effectLst/>
                <a:latin typeface="inter-regular"/>
              </a:rPr>
              <a:t>"Base" : "Cheese burst",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"PizzaName" : "Veggie Paradise",   </a:t>
            </a:r>
          </a:p>
          <a:p>
            <a:pPr algn="just"/>
            <a:r>
              <a:rPr lang="en-IN" sz="2800" b="0" i="0">
                <a:solidFill>
                  <a:srgbClr val="000000"/>
                </a:solidFill>
                <a:effectLst/>
                <a:latin typeface="inter-regular"/>
              </a:rPr>
              <a:t>"Base" : "Thin crust",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highlight>
                  <a:srgbClr val="FF0000"/>
                </a:highlight>
                <a:latin typeface="inter-regular"/>
              </a:rPr>
              <a:t>]  </a:t>
            </a:r>
          </a:p>
        </p:txBody>
      </p:sp>
    </p:spTree>
    <p:extLst>
      <p:ext uri="{BB962C8B-B14F-4D97-AF65-F5344CB8AC3E}">
        <p14:creationId xmlns:p14="http://schemas.microsoft.com/office/powerpoint/2010/main" val="33411164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4C45A0A1-2B06-6FCC-F486-AFE1FC3B427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Attendance</a:t>
            </a:r>
          </a:p>
        </p:txBody>
      </p:sp>
      <p:pic>
        <p:nvPicPr>
          <p:cNvPr id="5" name="Picture 4" descr="A qr code on a green background&#10;&#10;Description automatically generated">
            <a:extLst>
              <a:ext uri="{FF2B5EF4-FFF2-40B4-BE49-F238E27FC236}">
                <a16:creationId xmlns:a16="http://schemas.microsoft.com/office/drawing/2014/main" id="{B5BA9F5F-A7D5-AFA0-5938-67C0B81289A5}"/>
              </a:ext>
            </a:extLst>
          </p:cNvPr>
          <p:cNvPicPr>
            <a:picLocks noChangeAspect="1"/>
          </p:cNvPicPr>
          <p:nvPr/>
        </p:nvPicPr>
        <p:blipFill>
          <a:blip r:embed="rId2"/>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90701203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7957-4AF0-F48D-7BDB-78314AE26646}"/>
              </a:ext>
            </a:extLst>
          </p:cNvPr>
          <p:cNvSpPr>
            <a:spLocks noGrp="1"/>
          </p:cNvSpPr>
          <p:nvPr>
            <p:ph type="title"/>
          </p:nvPr>
        </p:nvSpPr>
        <p:spPr>
          <a:xfrm>
            <a:off x="130628" y="136525"/>
            <a:ext cx="10515600" cy="625475"/>
          </a:xfrm>
        </p:spPr>
        <p:txBody>
          <a:bodyPr>
            <a:normAutofit fontScale="90000"/>
          </a:bodyPr>
          <a:lstStyle/>
          <a:p>
            <a:r>
              <a:rPr lang="en-US"/>
              <a:t>Reading JSON File</a:t>
            </a:r>
          </a:p>
        </p:txBody>
      </p:sp>
      <p:sp>
        <p:nvSpPr>
          <p:cNvPr id="7" name="TextBox 6">
            <a:extLst>
              <a:ext uri="{FF2B5EF4-FFF2-40B4-BE49-F238E27FC236}">
                <a16:creationId xmlns:a16="http://schemas.microsoft.com/office/drawing/2014/main" id="{8D38F19C-4268-7E4E-AE00-6B4A8340D281}"/>
              </a:ext>
            </a:extLst>
          </p:cNvPr>
          <p:cNvSpPr txBox="1"/>
          <p:nvPr/>
        </p:nvSpPr>
        <p:spPr>
          <a:xfrm>
            <a:off x="1491341" y="1048431"/>
            <a:ext cx="8556171"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AF00DB"/>
                </a:solidFill>
                <a:effectLst/>
                <a:latin typeface="Courier New" panose="02070309020205020404" pitchFamily="49" charset="0"/>
              </a:rPr>
              <a:t>import</a:t>
            </a:r>
            <a:r>
              <a:rPr lang="en-IN" sz="2400" b="1">
                <a:solidFill>
                  <a:srgbClr val="000000"/>
                </a:solidFill>
                <a:effectLst/>
                <a:latin typeface="Courier New" panose="02070309020205020404" pitchFamily="49" charset="0"/>
              </a:rPr>
              <a:t> json</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Sample JSON data in "data.json"</a:t>
            </a:r>
            <a:endParaRPr lang="en-IN" sz="2400" b="1">
              <a:solidFill>
                <a:srgbClr val="000000"/>
              </a:solidFill>
              <a:effectLst/>
              <a:latin typeface="Courier New" panose="02070309020205020404" pitchFamily="49" charset="0"/>
            </a:endParaRPr>
          </a:p>
          <a:p>
            <a:r>
              <a:rPr lang="en-IN" sz="2400" b="1">
                <a:solidFill>
                  <a:srgbClr val="008000"/>
                </a:solidFill>
                <a:effectLst/>
                <a:latin typeface="Courier New" panose="02070309020205020404" pitchFamily="49" charset="0"/>
              </a:rPr>
              <a:t># {"name": "John Doe", "age": 30, "city": "New York"}</a:t>
            </a:r>
            <a:endParaRPr lang="en-IN" sz="2400" b="1">
              <a:solidFill>
                <a:srgbClr val="000000"/>
              </a:solidFill>
              <a:effectLst/>
              <a:latin typeface="Courier New" panose="02070309020205020404" pitchFamily="49" charset="0"/>
            </a:endParaRPr>
          </a:p>
          <a:p>
            <a:r>
              <a:rPr lang="en-IN" sz="2400" b="1" err="1">
                <a:solidFill>
                  <a:srgbClr val="000000"/>
                </a:solidFill>
                <a:effectLst/>
                <a:latin typeface="Courier New" panose="02070309020205020404" pitchFamily="49" charset="0"/>
              </a:rPr>
              <a:t>file_path = </a:t>
            </a:r>
            <a:r>
              <a:rPr lang="en-IN" sz="2400" b="1">
                <a:solidFill>
                  <a:srgbClr val="A31515"/>
                </a:solidFill>
                <a:effectLst/>
                <a:latin typeface="Courier New" panose="02070309020205020404" pitchFamily="49" charset="0"/>
              </a:rPr>
              <a:t>"data.json"</a:t>
            </a:r>
            <a:endParaRPr lang="en-IN" sz="2400" b="1">
              <a:solidFill>
                <a:srgbClr val="000000"/>
              </a:solidFill>
              <a:effectLst/>
              <a:latin typeface="Courier New" panose="02070309020205020404" pitchFamily="49" charset="0"/>
            </a:endParaRP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Reading JSON data from the file</a:t>
            </a:r>
            <a:endParaRPr lang="en-IN" sz="2400" b="1">
              <a:solidFill>
                <a:srgbClr val="000000"/>
              </a:solidFill>
              <a:effectLst/>
              <a:latin typeface="Courier New" panose="02070309020205020404" pitchFamily="49" charset="0"/>
            </a:endParaRPr>
          </a:p>
          <a:p>
            <a:r>
              <a:rPr lang="en-IN" sz="2400" b="1">
                <a:solidFill>
                  <a:srgbClr val="AF00DB"/>
                </a:solidFill>
                <a:effectLst/>
                <a:latin typeface="Courier New" panose="02070309020205020404" pitchFamily="49" charset="0"/>
              </a:rPr>
              <a:t>with</a:t>
            </a:r>
            <a:r>
              <a:rPr lang="en-IN" sz="2400" b="1">
                <a:solidFill>
                  <a:srgbClr val="000000"/>
                </a:solidFill>
                <a:effectLst/>
                <a:latin typeface="Courier New" panose="02070309020205020404" pitchFamily="49" charset="0"/>
              </a:rPr>
              <a:t> </a:t>
            </a:r>
            <a:r>
              <a:rPr lang="en-IN" sz="2400" b="1">
                <a:solidFill>
                  <a:srgbClr val="795E26"/>
                </a:solidFill>
                <a:effectLst/>
                <a:latin typeface="Courier New" panose="02070309020205020404" pitchFamily="49" charset="0"/>
              </a:rPr>
              <a:t>open</a:t>
            </a:r>
            <a:r>
              <a:rPr lang="en-IN" sz="2400" b="1">
                <a:solidFill>
                  <a:srgbClr val="000000"/>
                </a:solidFill>
                <a:effectLst/>
                <a:latin typeface="Courier New" panose="02070309020205020404" pitchFamily="49" charset="0"/>
              </a:rPr>
              <a:t>(file_path, </a:t>
            </a:r>
            <a:r>
              <a:rPr lang="en-IN" sz="2400" b="1">
                <a:solidFill>
                  <a:srgbClr val="A31515"/>
                </a:solidFill>
                <a:effectLst/>
                <a:latin typeface="Courier New" panose="02070309020205020404" pitchFamily="49" charset="0"/>
              </a:rPr>
              <a:t>"r"</a:t>
            </a:r>
            <a:r>
              <a:rPr lang="en-IN" sz="2400" b="1">
                <a:solidFill>
                  <a:srgbClr val="000000"/>
                </a:solidFill>
                <a:effectLst/>
                <a:latin typeface="Courier New" panose="02070309020205020404" pitchFamily="49" charset="0"/>
              </a:rPr>
              <a:t>) </a:t>
            </a:r>
            <a:r>
              <a:rPr lang="en-IN" sz="2400" b="1">
                <a:solidFill>
                  <a:srgbClr val="AF00DB"/>
                </a:solidFill>
                <a:effectLst/>
                <a:latin typeface="Courier New" panose="02070309020205020404" pitchFamily="49" charset="0"/>
              </a:rPr>
              <a:t>as</a:t>
            </a:r>
            <a:r>
              <a:rPr lang="en-IN" sz="2400" b="1">
                <a:solidFill>
                  <a:srgbClr val="000000"/>
                </a:solidFill>
                <a:effectLst/>
                <a:latin typeface="Courier New" panose="02070309020205020404" pitchFamily="49" charset="0"/>
              </a:rPr>
              <a:t> json_file:</a:t>
            </a:r>
          </a:p>
          <a:p>
            <a:r>
              <a:rPr lang="en-IN" sz="2400" b="1">
                <a:solidFill>
                  <a:srgbClr val="000000"/>
                </a:solidFill>
                <a:effectLst/>
                <a:latin typeface="Courier New" panose="02070309020205020404" pitchFamily="49" charset="0"/>
              </a:rPr>
              <a:t>	data = json.load(json_file)</a:t>
            </a:r>
          </a:p>
          <a:p>
            <a:br>
              <a:rPr lang="en-IN" sz="2400" b="1">
                <a:solidFill>
                  <a:srgbClr val="000000"/>
                </a:solidFill>
                <a:effectLst/>
                <a:latin typeface="Courier New" panose="02070309020205020404" pitchFamily="49" charset="0"/>
              </a:rPr>
            </a:br>
            <a:r>
              <a:rPr lang="en-IN" sz="2400" b="1">
                <a:solidFill>
                  <a:srgbClr val="795E26"/>
                </a:solidFill>
                <a:effectLst/>
                <a:latin typeface="Courier New" panose="02070309020205020404" pitchFamily="49" charset="0"/>
              </a:rPr>
              <a:t>print</a:t>
            </a:r>
            <a:r>
              <a:rPr lang="en-IN" sz="2400" b="1">
                <a:solidFill>
                  <a:srgbClr val="000000"/>
                </a:solidFill>
                <a:effectLst/>
                <a:latin typeface="Courier New" panose="02070309020205020404" pitchFamily="49" charset="0"/>
              </a:rPr>
              <a:t>(data)</a:t>
            </a:r>
          </a:p>
          <a:p>
            <a:r>
              <a:rPr lang="en-IN" sz="2400" b="1">
                <a:solidFill>
                  <a:srgbClr val="008000"/>
                </a:solidFill>
                <a:effectLst/>
                <a:latin typeface="Courier New" panose="02070309020205020404" pitchFamily="49" charset="0"/>
              </a:rPr>
              <a:t># Output: {'name': 'John Doe', 'age': 30, 'city': 'New York'}</a:t>
            </a:r>
            <a:endParaRPr lang="en-IN" sz="2400" b="1">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9630822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EA90-792D-7AC6-A467-9BD3081BE40C}"/>
              </a:ext>
            </a:extLst>
          </p:cNvPr>
          <p:cNvSpPr>
            <a:spLocks noGrp="1"/>
          </p:cNvSpPr>
          <p:nvPr>
            <p:ph type="title"/>
          </p:nvPr>
        </p:nvSpPr>
        <p:spPr>
          <a:xfrm>
            <a:off x="217714" y="114753"/>
            <a:ext cx="10515600" cy="386219"/>
          </a:xfrm>
        </p:spPr>
        <p:txBody>
          <a:bodyPr>
            <a:normAutofit fontScale="90000"/>
          </a:bodyPr>
          <a:lstStyle/>
          <a:p>
            <a:r>
              <a:rPr lang="en-US"/>
              <a:t>Writing JSON file</a:t>
            </a:r>
          </a:p>
        </p:txBody>
      </p:sp>
      <p:sp>
        <p:nvSpPr>
          <p:cNvPr id="5" name="TextBox 4">
            <a:extLst>
              <a:ext uri="{FF2B5EF4-FFF2-40B4-BE49-F238E27FC236}">
                <a16:creationId xmlns:a16="http://schemas.microsoft.com/office/drawing/2014/main" id="{2488728D-DEA2-2F9D-DD02-EECF50C4F25B}"/>
              </a:ext>
            </a:extLst>
          </p:cNvPr>
          <p:cNvSpPr txBox="1"/>
          <p:nvPr/>
        </p:nvSpPr>
        <p:spPr>
          <a:xfrm>
            <a:off x="413657" y="718687"/>
            <a:ext cx="10940143"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AF00DB"/>
                </a:solidFill>
                <a:effectLst/>
                <a:latin typeface="Courier New" panose="02070309020205020404" pitchFamily="49" charset="0"/>
              </a:rPr>
              <a:t>import</a:t>
            </a:r>
            <a:r>
              <a:rPr lang="en-IN" sz="2400" b="1">
                <a:solidFill>
                  <a:srgbClr val="000000"/>
                </a:solidFill>
                <a:effectLst/>
                <a:latin typeface="Courier New" panose="02070309020205020404" pitchFamily="49" charset="0"/>
              </a:rPr>
              <a:t> json</a:t>
            </a:r>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Sample Python dictionary</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data = {</a:t>
            </a:r>
          </a:p>
          <a:p>
            <a:r>
              <a:rPr lang="en-IN" sz="2400" b="1">
                <a:solidFill>
                  <a:srgbClr val="A31515"/>
                </a:solidFill>
                <a:effectLst/>
                <a:latin typeface="Courier New" panose="02070309020205020404" pitchFamily="49" charset="0"/>
              </a:rPr>
              <a:t>"name"</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"John Doe"</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"age"</a:t>
            </a:r>
            <a:r>
              <a:rPr lang="en-IN" sz="2400" b="1">
                <a:solidFill>
                  <a:srgbClr val="000000"/>
                </a:solidFill>
                <a:effectLst/>
                <a:latin typeface="Courier New" panose="02070309020205020404" pitchFamily="49" charset="0"/>
              </a:rPr>
              <a:t>: </a:t>
            </a:r>
            <a:r>
              <a:rPr lang="en-IN" sz="2400" b="1">
                <a:solidFill>
                  <a:srgbClr val="098156"/>
                </a:solidFill>
                <a:effectLst/>
                <a:latin typeface="Courier New" panose="02070309020205020404" pitchFamily="49" charset="0"/>
              </a:rPr>
              <a:t>30</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"city"</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"New York"</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Writing JSON data to a file</a:t>
            </a:r>
            <a:endParaRPr lang="en-IN" sz="2400" b="1">
              <a:solidFill>
                <a:srgbClr val="000000"/>
              </a:solidFill>
              <a:effectLst/>
              <a:latin typeface="Courier New" panose="02070309020205020404" pitchFamily="49" charset="0"/>
            </a:endParaRPr>
          </a:p>
          <a:p>
            <a:r>
              <a:rPr lang="en-IN" sz="2400" b="1" err="1">
                <a:solidFill>
                  <a:srgbClr val="000000"/>
                </a:solidFill>
                <a:effectLst/>
                <a:latin typeface="Courier New" panose="02070309020205020404" pitchFamily="49" charset="0"/>
              </a:rPr>
              <a:t>file_path = </a:t>
            </a:r>
            <a:r>
              <a:rPr lang="en-IN" sz="2400" b="1">
                <a:solidFill>
                  <a:srgbClr val="A31515"/>
                </a:solidFill>
                <a:effectLst/>
                <a:latin typeface="Courier New" panose="02070309020205020404" pitchFamily="49" charset="0"/>
              </a:rPr>
              <a:t>"output.json"</a:t>
            </a:r>
            <a:endParaRPr lang="en-IN" sz="2400" b="1">
              <a:solidFill>
                <a:srgbClr val="000000"/>
              </a:solidFill>
              <a:effectLst/>
              <a:latin typeface="Courier New" panose="02070309020205020404" pitchFamily="49" charset="0"/>
            </a:endParaRPr>
          </a:p>
          <a:p>
            <a:r>
              <a:rPr lang="en-IN" sz="2400" b="1">
                <a:solidFill>
                  <a:srgbClr val="AF00DB"/>
                </a:solidFill>
                <a:effectLst/>
                <a:latin typeface="Courier New" panose="02070309020205020404" pitchFamily="49" charset="0"/>
              </a:rPr>
              <a:t>with</a:t>
            </a:r>
            <a:r>
              <a:rPr lang="en-IN" sz="2400" b="1">
                <a:solidFill>
                  <a:srgbClr val="000000"/>
                </a:solidFill>
                <a:effectLst/>
                <a:latin typeface="Courier New" panose="02070309020205020404" pitchFamily="49" charset="0"/>
              </a:rPr>
              <a:t> </a:t>
            </a:r>
            <a:r>
              <a:rPr lang="en-IN" sz="2400" b="1">
                <a:solidFill>
                  <a:srgbClr val="795E26"/>
                </a:solidFill>
                <a:effectLst/>
                <a:latin typeface="Courier New" panose="02070309020205020404" pitchFamily="49" charset="0"/>
              </a:rPr>
              <a:t>open</a:t>
            </a:r>
            <a:r>
              <a:rPr lang="en-IN" sz="2400" b="1">
                <a:solidFill>
                  <a:srgbClr val="000000"/>
                </a:solidFill>
                <a:effectLst/>
                <a:latin typeface="Courier New" panose="02070309020205020404" pitchFamily="49" charset="0"/>
              </a:rPr>
              <a:t>(file_path, </a:t>
            </a:r>
            <a:r>
              <a:rPr lang="en-IN" sz="2400" b="1">
                <a:solidFill>
                  <a:srgbClr val="A31515"/>
                </a:solidFill>
                <a:effectLst/>
                <a:latin typeface="Courier New" panose="02070309020205020404" pitchFamily="49" charset="0"/>
              </a:rPr>
              <a:t>"w"</a:t>
            </a:r>
            <a:r>
              <a:rPr lang="en-IN" sz="2400" b="1">
                <a:solidFill>
                  <a:srgbClr val="000000"/>
                </a:solidFill>
                <a:effectLst/>
                <a:latin typeface="Courier New" panose="02070309020205020404" pitchFamily="49" charset="0"/>
              </a:rPr>
              <a:t>) </a:t>
            </a:r>
            <a:r>
              <a:rPr lang="en-IN" sz="2400" b="1">
                <a:solidFill>
                  <a:srgbClr val="AF00DB"/>
                </a:solidFill>
                <a:effectLst/>
                <a:latin typeface="Courier New" panose="02070309020205020404" pitchFamily="49" charset="0"/>
              </a:rPr>
              <a:t>as</a:t>
            </a:r>
            <a:r>
              <a:rPr lang="en-IN" sz="2400" b="1">
                <a:solidFill>
                  <a:srgbClr val="000000"/>
                </a:solidFill>
                <a:effectLst/>
                <a:latin typeface="Courier New" panose="02070309020205020404" pitchFamily="49" charset="0"/>
              </a:rPr>
              <a:t> json_file:</a:t>
            </a:r>
          </a:p>
          <a:p>
            <a:r>
              <a:rPr lang="en-IN" sz="2400" b="1" err="1">
                <a:solidFill>
                  <a:srgbClr val="000000"/>
                </a:solidFill>
                <a:effectLst/>
                <a:latin typeface="Courier New" panose="02070309020205020404" pitchFamily="49" charset="0"/>
              </a:rPr>
              <a:t>json.dump(data, json_file)</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The "output.json" file will contain: {"name": "John Doe", "age": 30, "city": "New York"}</a:t>
            </a:r>
            <a:endParaRPr lang="en-IN" sz="2400" b="1">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599594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2A11-1C84-F91A-9631-7D87E71AA8C8}"/>
              </a:ext>
            </a:extLst>
          </p:cNvPr>
          <p:cNvSpPr>
            <a:spLocks noGrp="1"/>
          </p:cNvSpPr>
          <p:nvPr>
            <p:ph type="title"/>
          </p:nvPr>
        </p:nvSpPr>
        <p:spPr>
          <a:xfrm>
            <a:off x="838200" y="365125"/>
            <a:ext cx="10515600" cy="712561"/>
          </a:xfrm>
        </p:spPr>
        <p:txBody>
          <a:bodyPr/>
          <a:lstStyle/>
          <a:p>
            <a:r>
              <a:rPr lang="en-US"/>
              <a:t>Problem Statement</a:t>
            </a:r>
          </a:p>
        </p:txBody>
      </p:sp>
      <p:sp>
        <p:nvSpPr>
          <p:cNvPr id="3" name="Content Placeholder 2">
            <a:extLst>
              <a:ext uri="{FF2B5EF4-FFF2-40B4-BE49-F238E27FC236}">
                <a16:creationId xmlns:a16="http://schemas.microsoft.com/office/drawing/2014/main" id="{BEF8BF8D-BD8D-1105-D3B3-A0FF36726CE5}"/>
              </a:ext>
            </a:extLst>
          </p:cNvPr>
          <p:cNvSpPr>
            <a:spLocks noGrp="1"/>
          </p:cNvSpPr>
          <p:nvPr>
            <p:ph idx="1"/>
          </p:nvPr>
        </p:nvSpPr>
        <p:spPr>
          <a:xfrm>
            <a:off x="2590798" y="3429000"/>
            <a:ext cx="7728857" cy="3301546"/>
          </a:xfrm>
          <a:ln w="19050">
            <a:solidFill>
              <a:schemeClr val="accent1"/>
            </a:solidFill>
          </a:ln>
        </p:spPr>
        <p:txBody>
          <a:bodyPr/>
          <a:lstStyle/>
          <a:p>
            <a:pPr marL="0" indent="0">
              <a:buNone/>
            </a:pPr>
            <a:r>
              <a:rPr lang="en-US"/>
              <a:t>{ "country": "Country Name", </a:t>
            </a:r>
          </a:p>
          <a:p>
            <a:pPr marL="0" indent="0">
              <a:buNone/>
            </a:pPr>
            <a:r>
              <a:rPr lang="en-US"/>
              <a:t>"date": "YYYY-MM-DD", </a:t>
            </a:r>
          </a:p>
          <a:p>
            <a:pPr marL="0" indent="0">
              <a:buNone/>
            </a:pPr>
            <a:r>
              <a:rPr lang="en-US"/>
              <a:t>"confirmed_cases": { "total": 1000, "new": 50 }, </a:t>
            </a:r>
          </a:p>
          <a:p>
            <a:pPr marL="0" indent="0">
              <a:buNone/>
            </a:pPr>
            <a:r>
              <a:rPr lang="en-US"/>
              <a:t>"deaths": { "total": 20, "new": 2 }, </a:t>
            </a:r>
          </a:p>
          <a:p>
            <a:pPr marL="0" indent="0">
              <a:buNone/>
            </a:pPr>
            <a:r>
              <a:rPr lang="en-US"/>
              <a:t>"recovered": { "total": 800, "new": 30 } </a:t>
            </a:r>
          </a:p>
          <a:p>
            <a:pPr marL="0" indent="0">
              <a:buNone/>
            </a:pPr>
            <a:r>
              <a:rPr lang="en-US"/>
              <a:t>}</a:t>
            </a:r>
          </a:p>
        </p:txBody>
      </p:sp>
      <p:sp>
        <p:nvSpPr>
          <p:cNvPr id="5" name="TextBox 4">
            <a:extLst>
              <a:ext uri="{FF2B5EF4-FFF2-40B4-BE49-F238E27FC236}">
                <a16:creationId xmlns:a16="http://schemas.microsoft.com/office/drawing/2014/main" id="{C0226DB9-B3EF-930C-15B1-77D352B57BAD}"/>
              </a:ext>
            </a:extLst>
          </p:cNvPr>
          <p:cNvSpPr txBox="1"/>
          <p:nvPr/>
        </p:nvSpPr>
        <p:spPr>
          <a:xfrm>
            <a:off x="838199" y="1077686"/>
            <a:ext cx="11234057"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a:solidFill>
                  <a:srgbClr val="374151"/>
                </a:solidFill>
                <a:effectLst/>
              </a:rPr>
              <a:t>You are working as a data scientist for a healthcare organization, and your team has been tasked with analyzing COVID-19 data from multiple countries. The data is stored in JSON files, with each file representing the daily COVID-19 statistics for a specific country. Each JSON file has the following structure:</a:t>
            </a:r>
            <a:endParaRPr lang="en-US" sz="2800"/>
          </a:p>
        </p:txBody>
      </p:sp>
    </p:spTree>
    <p:extLst>
      <p:ext uri="{BB962C8B-B14F-4D97-AF65-F5344CB8AC3E}">
        <p14:creationId xmlns:p14="http://schemas.microsoft.com/office/powerpoint/2010/main" val="42688027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4730-BB5F-B4CD-FE2F-1DC5909E1A5B}"/>
              </a:ext>
            </a:extLst>
          </p:cNvPr>
          <p:cNvSpPr>
            <a:spLocks noGrp="1"/>
          </p:cNvSpPr>
          <p:nvPr>
            <p:ph type="title"/>
          </p:nvPr>
        </p:nvSpPr>
        <p:spPr>
          <a:xfrm>
            <a:off x="838200" y="365125"/>
            <a:ext cx="10515600" cy="701675"/>
          </a:xfrm>
        </p:spPr>
        <p:txBody>
          <a:bodyPr/>
          <a:lstStyle/>
          <a:p>
            <a:r>
              <a:rPr lang="en-US"/>
              <a:t>Loading JSON Data as Python Objects:</a:t>
            </a:r>
          </a:p>
        </p:txBody>
      </p:sp>
      <p:sp>
        <p:nvSpPr>
          <p:cNvPr id="5" name="TextBox 4">
            <a:extLst>
              <a:ext uri="{FF2B5EF4-FFF2-40B4-BE49-F238E27FC236}">
                <a16:creationId xmlns:a16="http://schemas.microsoft.com/office/drawing/2014/main" id="{1720C3AE-4C28-CE07-A8DF-534C67C862BB}"/>
              </a:ext>
            </a:extLst>
          </p:cNvPr>
          <p:cNvSpPr txBox="1"/>
          <p:nvPr/>
        </p:nvSpPr>
        <p:spPr>
          <a:xfrm>
            <a:off x="457200" y="1166843"/>
            <a:ext cx="115062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dirty="0">
                <a:solidFill>
                  <a:srgbClr val="AF00DB"/>
                </a:solidFill>
                <a:effectLst/>
                <a:latin typeface="Courier New" panose="02070309020205020404" pitchFamily="49" charset="0"/>
              </a:rPr>
              <a:t>import</a:t>
            </a:r>
            <a:r>
              <a:rPr lang="en-IN" sz="2400" b="0" dirty="0">
                <a:solidFill>
                  <a:srgbClr val="000000"/>
                </a:solidFill>
                <a:effectLst/>
                <a:latin typeface="Courier New" panose="02070309020205020404" pitchFamily="49" charset="0"/>
              </a:rPr>
              <a:t> </a:t>
            </a:r>
            <a:r>
              <a:rPr lang="en-IN" sz="2400" b="0" dirty="0" err="1">
                <a:solidFill>
                  <a:srgbClr val="000000"/>
                </a:solidFill>
                <a:effectLst/>
                <a:latin typeface="Courier New" panose="02070309020205020404" pitchFamily="49" charset="0"/>
              </a:rPr>
              <a:t>json</a:t>
            </a:r>
            <a:br>
              <a:rPr lang="en-IN" sz="2400" b="0" dirty="0">
                <a:solidFill>
                  <a:srgbClr val="000000"/>
                </a:solidFill>
                <a:effectLst/>
                <a:latin typeface="Courier New" panose="02070309020205020404" pitchFamily="49" charset="0"/>
              </a:rPr>
            </a:br>
            <a:r>
              <a:rPr lang="en-IN" sz="2400" b="0" dirty="0">
                <a:solidFill>
                  <a:srgbClr val="008000"/>
                </a:solidFill>
                <a:effectLst/>
                <a:latin typeface="Courier New" panose="02070309020205020404" pitchFamily="49" charset="0"/>
              </a:rPr>
              <a:t># Sample JSON data in "</a:t>
            </a:r>
            <a:r>
              <a:rPr lang="en-IN" sz="2400" b="0" dirty="0" err="1">
                <a:solidFill>
                  <a:srgbClr val="008000"/>
                </a:solidFill>
                <a:effectLst/>
                <a:latin typeface="Courier New" panose="02070309020205020404" pitchFamily="49" charset="0"/>
              </a:rPr>
              <a:t>nested_data.json</a:t>
            </a:r>
            <a:r>
              <a:rPr lang="en-IN" sz="2400" b="0" dirty="0">
                <a:solidFill>
                  <a:srgbClr val="008000"/>
                </a:solidFill>
                <a:effectLst/>
                <a:latin typeface="Courier New" panose="02070309020205020404" pitchFamily="49" charset="0"/>
              </a:rPr>
              <a:t>"</a:t>
            </a:r>
            <a:endParaRPr lang="en-IN" sz="2400" b="0" dirty="0">
              <a:solidFill>
                <a:srgbClr val="000000"/>
              </a:solidFill>
              <a:effectLst/>
              <a:latin typeface="Courier New" panose="02070309020205020404" pitchFamily="49" charset="0"/>
            </a:endParaRPr>
          </a:p>
          <a:p>
            <a:r>
              <a:rPr lang="en-IN" sz="2400" b="0" dirty="0">
                <a:solidFill>
                  <a:srgbClr val="008000"/>
                </a:solidFill>
                <a:effectLst/>
                <a:latin typeface="Courier New" panose="02070309020205020404" pitchFamily="49" charset="0"/>
              </a:rPr>
              <a:t># {"person": {"name": "John Doe", "age": 30}, "city": "New York"}</a:t>
            </a:r>
            <a:endParaRPr lang="en-IN" sz="2400" b="0" dirty="0">
              <a:solidFill>
                <a:srgbClr val="000000"/>
              </a:solidFill>
              <a:effectLst/>
              <a:latin typeface="Courier New" panose="02070309020205020404" pitchFamily="49" charset="0"/>
            </a:endParaRPr>
          </a:p>
          <a:p>
            <a:r>
              <a:rPr lang="en-IN" sz="2400" b="0" dirty="0" err="1">
                <a:solidFill>
                  <a:srgbClr val="000000"/>
                </a:solidFill>
                <a:effectLst/>
                <a:latin typeface="Courier New" panose="02070309020205020404" pitchFamily="49" charset="0"/>
              </a:rPr>
              <a:t>file_path</a:t>
            </a:r>
            <a:r>
              <a:rPr lang="en-IN" sz="2400" b="0" dirty="0">
                <a:solidFill>
                  <a:srgbClr val="000000"/>
                </a:solidFill>
                <a:effectLst/>
                <a:latin typeface="Courier New" panose="02070309020205020404" pitchFamily="49" charset="0"/>
              </a:rPr>
              <a:t> = </a:t>
            </a:r>
            <a:r>
              <a:rPr lang="en-IN" sz="2400" b="0" dirty="0">
                <a:solidFill>
                  <a:srgbClr val="A31515"/>
                </a:solidFill>
                <a:effectLst/>
                <a:latin typeface="Courier New" panose="02070309020205020404" pitchFamily="49" charset="0"/>
              </a:rPr>
              <a:t>"</a:t>
            </a:r>
            <a:r>
              <a:rPr lang="en-IN" sz="2400" b="0" dirty="0" err="1">
                <a:solidFill>
                  <a:srgbClr val="A31515"/>
                </a:solidFill>
                <a:effectLst/>
                <a:latin typeface="Courier New" panose="02070309020205020404" pitchFamily="49" charset="0"/>
              </a:rPr>
              <a:t>nested_data.json</a:t>
            </a:r>
            <a:r>
              <a:rPr lang="en-IN" sz="2400" b="0" dirty="0">
                <a:solidFill>
                  <a:srgbClr val="A31515"/>
                </a:solidFill>
                <a:effectLst/>
                <a:latin typeface="Courier New" panose="02070309020205020404" pitchFamily="49" charset="0"/>
              </a:rPr>
              <a:t>"</a:t>
            </a:r>
            <a:br>
              <a:rPr lang="en-IN" sz="2400" b="0" dirty="0">
                <a:solidFill>
                  <a:srgbClr val="000000"/>
                </a:solidFill>
                <a:effectLst/>
                <a:latin typeface="Courier New" panose="02070309020205020404" pitchFamily="49" charset="0"/>
              </a:rPr>
            </a:br>
            <a:r>
              <a:rPr lang="en-IN" sz="2400" b="0" dirty="0">
                <a:solidFill>
                  <a:srgbClr val="008000"/>
                </a:solidFill>
                <a:effectLst/>
                <a:latin typeface="Courier New" panose="02070309020205020404" pitchFamily="49" charset="0"/>
              </a:rPr>
              <a:t># Reading JSON data from the file</a:t>
            </a:r>
            <a:endParaRPr lang="en-IN" sz="2400" b="0" dirty="0">
              <a:solidFill>
                <a:srgbClr val="000000"/>
              </a:solidFill>
              <a:effectLst/>
              <a:latin typeface="Courier New" panose="02070309020205020404" pitchFamily="49" charset="0"/>
            </a:endParaRPr>
          </a:p>
          <a:p>
            <a:r>
              <a:rPr lang="en-IN" sz="2400" b="0" dirty="0">
                <a:solidFill>
                  <a:srgbClr val="AF00DB"/>
                </a:solidFill>
                <a:effectLst/>
                <a:latin typeface="Courier New" panose="02070309020205020404" pitchFamily="49" charset="0"/>
              </a:rPr>
              <a:t>with</a:t>
            </a:r>
            <a:r>
              <a:rPr lang="en-IN" sz="2400" b="0" dirty="0">
                <a:solidFill>
                  <a:srgbClr val="000000"/>
                </a:solidFill>
                <a:effectLst/>
                <a:latin typeface="Courier New" panose="02070309020205020404" pitchFamily="49" charset="0"/>
              </a:rPr>
              <a:t> </a:t>
            </a:r>
            <a:r>
              <a:rPr lang="en-IN" sz="2400" b="0" dirty="0">
                <a:solidFill>
                  <a:srgbClr val="795E26"/>
                </a:solidFill>
                <a:effectLst/>
                <a:latin typeface="Courier New" panose="02070309020205020404" pitchFamily="49" charset="0"/>
              </a:rPr>
              <a:t>open</a:t>
            </a:r>
            <a:r>
              <a:rPr lang="en-IN" sz="2400" b="0" dirty="0">
                <a:solidFill>
                  <a:srgbClr val="000000"/>
                </a:solidFill>
                <a:effectLst/>
                <a:latin typeface="Courier New" panose="02070309020205020404" pitchFamily="49" charset="0"/>
              </a:rPr>
              <a:t>(</a:t>
            </a:r>
            <a:r>
              <a:rPr lang="en-IN" sz="2400" b="0" dirty="0" err="1">
                <a:solidFill>
                  <a:srgbClr val="000000"/>
                </a:solidFill>
                <a:effectLst/>
                <a:latin typeface="Courier New" panose="02070309020205020404" pitchFamily="49" charset="0"/>
              </a:rPr>
              <a:t>file_path</a:t>
            </a:r>
            <a:r>
              <a:rPr lang="en-IN" sz="2400" b="0" dirty="0">
                <a:solidFill>
                  <a:srgbClr val="000000"/>
                </a:solidFill>
                <a:effectLst/>
                <a:latin typeface="Courier New" panose="02070309020205020404" pitchFamily="49" charset="0"/>
              </a:rPr>
              <a:t>, </a:t>
            </a:r>
            <a:r>
              <a:rPr lang="en-IN" sz="2400" b="0" dirty="0">
                <a:solidFill>
                  <a:srgbClr val="A31515"/>
                </a:solidFill>
                <a:effectLst/>
                <a:latin typeface="Courier New" panose="02070309020205020404" pitchFamily="49" charset="0"/>
              </a:rPr>
              <a:t>"r"</a:t>
            </a:r>
            <a:r>
              <a:rPr lang="en-IN" sz="2400" b="0" dirty="0">
                <a:solidFill>
                  <a:srgbClr val="000000"/>
                </a:solidFill>
                <a:effectLst/>
                <a:latin typeface="Courier New" panose="02070309020205020404" pitchFamily="49" charset="0"/>
              </a:rPr>
              <a:t>) </a:t>
            </a:r>
            <a:r>
              <a:rPr lang="en-IN" sz="2400" b="0" dirty="0">
                <a:solidFill>
                  <a:srgbClr val="AF00DB"/>
                </a:solidFill>
                <a:effectLst/>
                <a:latin typeface="Courier New" panose="02070309020205020404" pitchFamily="49" charset="0"/>
              </a:rPr>
              <a:t>as</a:t>
            </a:r>
            <a:r>
              <a:rPr lang="en-IN" sz="2400" b="0" dirty="0">
                <a:solidFill>
                  <a:srgbClr val="000000"/>
                </a:solidFill>
                <a:effectLst/>
                <a:latin typeface="Courier New" panose="02070309020205020404" pitchFamily="49" charset="0"/>
              </a:rPr>
              <a:t> </a:t>
            </a:r>
            <a:r>
              <a:rPr lang="en-IN" sz="2400" b="0" dirty="0" err="1">
                <a:solidFill>
                  <a:srgbClr val="000000"/>
                </a:solidFill>
                <a:effectLst/>
                <a:latin typeface="Courier New" panose="02070309020205020404" pitchFamily="49" charset="0"/>
              </a:rPr>
              <a:t>json_file</a:t>
            </a:r>
            <a:r>
              <a:rPr lang="en-IN" sz="2400" b="0" dirty="0">
                <a:solidFill>
                  <a:srgbClr val="000000"/>
                </a:solidFill>
                <a:effectLst/>
                <a:latin typeface="Courier New" panose="02070309020205020404" pitchFamily="49" charset="0"/>
              </a:rPr>
              <a:t>:</a:t>
            </a:r>
          </a:p>
          <a:p>
            <a:r>
              <a:rPr lang="en-IN" sz="2400" b="0" dirty="0">
                <a:solidFill>
                  <a:srgbClr val="000000"/>
                </a:solidFill>
                <a:effectLst/>
                <a:latin typeface="Courier New" panose="02070309020205020404" pitchFamily="49" charset="0"/>
              </a:rPr>
              <a:t>	data = </a:t>
            </a:r>
            <a:r>
              <a:rPr lang="en-IN" sz="2400" b="0" dirty="0" err="1">
                <a:solidFill>
                  <a:srgbClr val="000000"/>
                </a:solidFill>
                <a:effectLst/>
                <a:latin typeface="Courier New" panose="02070309020205020404" pitchFamily="49" charset="0"/>
              </a:rPr>
              <a:t>json.load</a:t>
            </a:r>
            <a:r>
              <a:rPr lang="en-IN" sz="2400" b="0" dirty="0">
                <a:solidFill>
                  <a:srgbClr val="000000"/>
                </a:solidFill>
                <a:effectLst/>
                <a:latin typeface="Courier New" panose="02070309020205020404" pitchFamily="49" charset="0"/>
              </a:rPr>
              <a:t>(</a:t>
            </a:r>
            <a:r>
              <a:rPr lang="en-IN" sz="2400" b="0" dirty="0" err="1">
                <a:solidFill>
                  <a:srgbClr val="000000"/>
                </a:solidFill>
                <a:effectLst/>
                <a:latin typeface="Courier New" panose="02070309020205020404" pitchFamily="49" charset="0"/>
              </a:rPr>
              <a:t>json_file</a:t>
            </a:r>
            <a:r>
              <a:rPr lang="en-IN" sz="2400" b="0" dirty="0">
                <a:solidFill>
                  <a:srgbClr val="000000"/>
                </a:solidFill>
                <a:effectLst/>
                <a:latin typeface="Courier New" panose="02070309020205020404" pitchFamily="49" charset="0"/>
              </a:rPr>
              <a:t>)</a:t>
            </a:r>
          </a:p>
          <a:p>
            <a:br>
              <a:rPr lang="en-IN" sz="2400" b="0" dirty="0">
                <a:solidFill>
                  <a:srgbClr val="000000"/>
                </a:solidFill>
                <a:effectLst/>
                <a:latin typeface="Courier New" panose="02070309020205020404" pitchFamily="49" charset="0"/>
              </a:rPr>
            </a:br>
            <a:r>
              <a:rPr lang="en-IN" sz="2400" b="0" dirty="0">
                <a:solidFill>
                  <a:srgbClr val="795E26"/>
                </a:solidFill>
                <a:effectLst/>
                <a:latin typeface="Courier New" panose="02070309020205020404" pitchFamily="49" charset="0"/>
              </a:rPr>
              <a:t>print</a:t>
            </a:r>
            <a:r>
              <a:rPr lang="en-IN" sz="2400" b="0" dirty="0">
                <a:solidFill>
                  <a:srgbClr val="000000"/>
                </a:solidFill>
                <a:effectLst/>
                <a:latin typeface="Courier New" panose="02070309020205020404" pitchFamily="49" charset="0"/>
              </a:rPr>
              <a:t>(data)</a:t>
            </a:r>
          </a:p>
          <a:p>
            <a:r>
              <a:rPr lang="en-IN" sz="2400" b="0" dirty="0">
                <a:solidFill>
                  <a:srgbClr val="008000"/>
                </a:solidFill>
                <a:effectLst/>
                <a:latin typeface="Courier New" panose="02070309020205020404" pitchFamily="49" charset="0"/>
              </a:rPr>
              <a:t># Output: {'person': {'name': 'John Doe', 'age': 30}, 'city': 'New York'}</a:t>
            </a:r>
            <a:endParaRPr lang="en-IN" sz="2400" b="0" dirty="0">
              <a:solidFill>
                <a:srgbClr val="000000"/>
              </a:solidFill>
              <a:effectLst/>
              <a:latin typeface="Courier New" panose="02070309020205020404" pitchFamily="49" charset="0"/>
            </a:endParaRPr>
          </a:p>
          <a:p>
            <a:r>
              <a:rPr lang="en-IN" sz="2400" b="0" dirty="0">
                <a:solidFill>
                  <a:srgbClr val="795E26"/>
                </a:solidFill>
                <a:effectLst/>
                <a:latin typeface="Courier New" panose="02070309020205020404" pitchFamily="49" charset="0"/>
              </a:rPr>
              <a:t>print</a:t>
            </a:r>
            <a:r>
              <a:rPr lang="en-IN" sz="2400" b="0" dirty="0">
                <a:solidFill>
                  <a:srgbClr val="000000"/>
                </a:solidFill>
                <a:effectLst/>
                <a:latin typeface="Courier New" panose="02070309020205020404" pitchFamily="49" charset="0"/>
              </a:rPr>
              <a:t>(data[</a:t>
            </a:r>
            <a:r>
              <a:rPr lang="en-IN" sz="2400" b="0" dirty="0">
                <a:solidFill>
                  <a:srgbClr val="A31515"/>
                </a:solidFill>
                <a:effectLst/>
                <a:latin typeface="Courier New" panose="02070309020205020404" pitchFamily="49" charset="0"/>
              </a:rPr>
              <a:t>'person'</a:t>
            </a:r>
            <a:r>
              <a:rPr lang="en-IN" sz="2400" b="0" dirty="0">
                <a:solidFill>
                  <a:srgbClr val="000000"/>
                </a:solidFill>
                <a:effectLst/>
                <a:latin typeface="Courier New" panose="02070309020205020404" pitchFamily="49" charset="0"/>
              </a:rPr>
              <a:t>][</a:t>
            </a:r>
            <a:r>
              <a:rPr lang="en-IN" sz="2400" b="0" dirty="0">
                <a:solidFill>
                  <a:srgbClr val="A31515"/>
                </a:solidFill>
                <a:effectLst/>
                <a:latin typeface="Courier New" panose="02070309020205020404" pitchFamily="49" charset="0"/>
              </a:rPr>
              <a:t>'name'</a:t>
            </a:r>
            <a:r>
              <a:rPr lang="en-IN" sz="2400" b="0" dirty="0">
                <a:solidFill>
                  <a:srgbClr val="000000"/>
                </a:solidFill>
                <a:effectLst/>
                <a:latin typeface="Courier New" panose="02070309020205020404" pitchFamily="49" charset="0"/>
              </a:rPr>
              <a:t>])</a:t>
            </a:r>
          </a:p>
          <a:p>
            <a:r>
              <a:rPr lang="en-IN" sz="2400" b="0" dirty="0">
                <a:solidFill>
                  <a:srgbClr val="008000"/>
                </a:solidFill>
                <a:effectLst/>
                <a:latin typeface="Courier New" panose="02070309020205020404" pitchFamily="49" charset="0"/>
              </a:rPr>
              <a:t># Output: 'John Doe'</a:t>
            </a:r>
            <a:endParaRPr lang="en-IN" sz="2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0931341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E6DE6-6B9F-8C2A-903C-58A387630226}"/>
              </a:ext>
            </a:extLst>
          </p:cNvPr>
          <p:cNvSpPr>
            <a:spLocks noGrp="1"/>
          </p:cNvSpPr>
          <p:nvPr>
            <p:ph idx="1"/>
          </p:nvPr>
        </p:nvSpPr>
        <p:spPr>
          <a:xfrm>
            <a:off x="838200" y="198783"/>
            <a:ext cx="10515600" cy="6659217"/>
          </a:xfrm>
        </p:spPr>
        <p:txBody>
          <a:bodyPr>
            <a:normAutofit/>
          </a:bodyPr>
          <a:lstStyle/>
          <a:p>
            <a:pPr marL="0" indent="0" algn="l">
              <a:buNone/>
            </a:pPr>
            <a:r>
              <a:rPr lang="en-IN" b="0" i="0">
                <a:solidFill>
                  <a:srgbClr val="374151"/>
                </a:solidFill>
                <a:effectLst/>
                <a:latin typeface="Söhne"/>
              </a:rPr>
              <a:t>Your task is to write a Python program that performs the following operations:</a:t>
            </a:r>
          </a:p>
          <a:p>
            <a:pPr algn="l">
              <a:buFont typeface="+mj-lt"/>
              <a:buAutoNum type="arabicPeriod"/>
            </a:pPr>
            <a:r>
              <a:rPr lang="en-IN" b="0" i="0">
                <a:solidFill>
                  <a:srgbClr val="374151"/>
                </a:solidFill>
                <a:effectLst/>
                <a:latin typeface="Söhne"/>
              </a:rPr>
              <a:t>Read COVID-19 data from all JSON files in a given directory and its subdirectories.</a:t>
            </a:r>
          </a:p>
          <a:p>
            <a:pPr algn="l">
              <a:buFont typeface="+mj-lt"/>
              <a:buAutoNum type="arabicPeriod"/>
            </a:pPr>
            <a:r>
              <a:rPr lang="en-IN" b="0" i="0">
                <a:solidFill>
                  <a:srgbClr val="374151"/>
                </a:solidFill>
                <a:effectLst/>
                <a:latin typeface="Söhne"/>
              </a:rPr>
              <a:t>Calculate and display the following statistics for each country:</a:t>
            </a:r>
          </a:p>
          <a:p>
            <a:pPr marL="742950" lvl="1" indent="-285750" algn="l">
              <a:buFont typeface="+mj-lt"/>
              <a:buAutoNum type="arabicPeriod"/>
            </a:pPr>
            <a:r>
              <a:rPr lang="en-IN" b="0" i="0">
                <a:solidFill>
                  <a:srgbClr val="374151"/>
                </a:solidFill>
                <a:effectLst/>
                <a:latin typeface="Söhne"/>
              </a:rPr>
              <a:t>Total confirmed cases.</a:t>
            </a:r>
          </a:p>
          <a:p>
            <a:pPr marL="742950" lvl="1" indent="-285750" algn="l">
              <a:buFont typeface="+mj-lt"/>
              <a:buAutoNum type="arabicPeriod"/>
            </a:pPr>
            <a:r>
              <a:rPr lang="en-IN" b="0" i="0">
                <a:solidFill>
                  <a:srgbClr val="374151"/>
                </a:solidFill>
                <a:effectLst/>
                <a:latin typeface="Söhne"/>
              </a:rPr>
              <a:t>Total deaths.</a:t>
            </a:r>
          </a:p>
          <a:p>
            <a:pPr marL="742950" lvl="1" indent="-285750" algn="l">
              <a:buFont typeface="+mj-lt"/>
              <a:buAutoNum type="arabicPeriod"/>
            </a:pPr>
            <a:r>
              <a:rPr lang="en-IN" b="0" i="0">
                <a:solidFill>
                  <a:srgbClr val="374151"/>
                </a:solidFill>
                <a:effectLst/>
                <a:latin typeface="Söhne"/>
              </a:rPr>
              <a:t>Total recovered cases.</a:t>
            </a:r>
          </a:p>
          <a:p>
            <a:pPr marL="742950" lvl="1" indent="-285750" algn="l">
              <a:buFont typeface="+mj-lt"/>
              <a:buAutoNum type="arabicPeriod"/>
            </a:pPr>
            <a:r>
              <a:rPr lang="en-IN" b="0" i="0">
                <a:solidFill>
                  <a:srgbClr val="374151"/>
                </a:solidFill>
                <a:effectLst/>
                <a:latin typeface="Söhne"/>
              </a:rPr>
              <a:t>Total active cases (total confirmed cases minus total deaths and total recovered).</a:t>
            </a:r>
          </a:p>
          <a:p>
            <a:pPr algn="l">
              <a:buFont typeface="+mj-lt"/>
              <a:buAutoNum type="arabicPeriod"/>
            </a:pPr>
            <a:r>
              <a:rPr lang="en-IN" b="0" i="0">
                <a:solidFill>
                  <a:srgbClr val="374151"/>
                </a:solidFill>
                <a:effectLst/>
                <a:latin typeface="Söhne"/>
              </a:rPr>
              <a:t>Determine the top 5 countries with the highest number of confirmed cases and the lowest number of confirmed cases.</a:t>
            </a:r>
          </a:p>
          <a:p>
            <a:pPr algn="l">
              <a:buFont typeface="+mj-lt"/>
              <a:buAutoNum type="arabicPeriod"/>
            </a:pPr>
            <a:r>
              <a:rPr lang="en-IN" b="0" i="0">
                <a:solidFill>
                  <a:srgbClr val="374151"/>
                </a:solidFill>
                <a:effectLst/>
                <a:latin typeface="Söhne"/>
              </a:rPr>
              <a:t>Generate a summary report in JSON format that includes the statistics for all countries and save it to a file named "covid19_summary.json".</a:t>
            </a:r>
          </a:p>
        </p:txBody>
      </p:sp>
    </p:spTree>
    <p:extLst>
      <p:ext uri="{BB962C8B-B14F-4D97-AF65-F5344CB8AC3E}">
        <p14:creationId xmlns:p14="http://schemas.microsoft.com/office/powerpoint/2010/main" val="212046207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F6FCFEE0-C6CC-B854-4ACD-B02884EF336F}"/>
              </a:ext>
            </a:extLst>
          </p:cNvPr>
          <p:cNvPicPr>
            <a:picLocks noGrp="1" noChangeAspect="1"/>
          </p:cNvPicPr>
          <p:nvPr>
            <p:ph idx="1"/>
          </p:nvPr>
        </p:nvPicPr>
        <p:blipFill>
          <a:blip r:embed="rId2"/>
          <a:srcRect t="8180"/>
          <a:stretch>
            <a:fillRect/>
          </a:stretch>
        </p:blipFill>
        <p:spPr>
          <a:xfrm>
            <a:off x="20" y="1282"/>
            <a:ext cx="12191980" cy="6856718"/>
          </a:xfrm>
          <a:prstGeom prst="rect">
            <a:avLst/>
          </a:prstGeom>
        </p:spPr>
      </p:pic>
    </p:spTree>
    <p:extLst>
      <p:ext uri="{BB962C8B-B14F-4D97-AF65-F5344CB8AC3E}">
        <p14:creationId xmlns:p14="http://schemas.microsoft.com/office/powerpoint/2010/main" val="8640488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70BA-1259-914C-10C3-5FA17252C6C7}"/>
              </a:ext>
            </a:extLst>
          </p:cNvPr>
          <p:cNvSpPr>
            <a:spLocks noGrp="1"/>
          </p:cNvSpPr>
          <p:nvPr>
            <p:ph type="title"/>
          </p:nvPr>
        </p:nvSpPr>
        <p:spPr/>
        <p:txBody>
          <a:bodyPr/>
          <a:lstStyle/>
          <a:p>
            <a:r>
              <a:rPr lang="en-US" dirty="0"/>
              <a:t>Let’s Recall Basic Python</a:t>
            </a:r>
          </a:p>
        </p:txBody>
      </p:sp>
      <p:pic>
        <p:nvPicPr>
          <p:cNvPr id="5" name="Picture 4" descr="A close-up of a mathematical equation&#10;&#10;Description automatically generated">
            <a:extLst>
              <a:ext uri="{FF2B5EF4-FFF2-40B4-BE49-F238E27FC236}">
                <a16:creationId xmlns:a16="http://schemas.microsoft.com/office/drawing/2014/main" id="{04CE6050-750F-8003-8339-FC2D1A63D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66" y="2533062"/>
            <a:ext cx="3239156" cy="1791875"/>
          </a:xfrm>
          <a:prstGeom prst="rect">
            <a:avLst/>
          </a:prstGeom>
        </p:spPr>
      </p:pic>
      <p:pic>
        <p:nvPicPr>
          <p:cNvPr id="9" name="Picture 8">
            <a:extLst>
              <a:ext uri="{FF2B5EF4-FFF2-40B4-BE49-F238E27FC236}">
                <a16:creationId xmlns:a16="http://schemas.microsoft.com/office/drawing/2014/main" id="{A7E1714A-E72E-8A0E-6D1F-C5C176D025D8}"/>
              </a:ext>
            </a:extLst>
          </p:cNvPr>
          <p:cNvPicPr>
            <a:picLocks noChangeAspect="1"/>
          </p:cNvPicPr>
          <p:nvPr/>
        </p:nvPicPr>
        <p:blipFill>
          <a:blip r:embed="rId3"/>
          <a:stretch>
            <a:fillRect/>
          </a:stretch>
        </p:blipFill>
        <p:spPr>
          <a:xfrm>
            <a:off x="5968351" y="4022733"/>
            <a:ext cx="4794476" cy="1791875"/>
          </a:xfrm>
          <a:prstGeom prst="rect">
            <a:avLst/>
          </a:prstGeom>
        </p:spPr>
      </p:pic>
      <p:pic>
        <p:nvPicPr>
          <p:cNvPr id="11" name="Picture 10">
            <a:extLst>
              <a:ext uri="{FF2B5EF4-FFF2-40B4-BE49-F238E27FC236}">
                <a16:creationId xmlns:a16="http://schemas.microsoft.com/office/drawing/2014/main" id="{09C614AC-DF81-0A10-57DF-B51BC39DC63B}"/>
              </a:ext>
            </a:extLst>
          </p:cNvPr>
          <p:cNvPicPr>
            <a:picLocks noChangeAspect="1"/>
          </p:cNvPicPr>
          <p:nvPr/>
        </p:nvPicPr>
        <p:blipFill>
          <a:blip r:embed="rId4"/>
          <a:stretch>
            <a:fillRect/>
          </a:stretch>
        </p:blipFill>
        <p:spPr>
          <a:xfrm>
            <a:off x="6491871" y="1799435"/>
            <a:ext cx="3283117" cy="1057275"/>
          </a:xfrm>
          <a:prstGeom prst="rect">
            <a:avLst/>
          </a:prstGeom>
        </p:spPr>
      </p:pic>
    </p:spTree>
    <p:extLst>
      <p:ext uri="{BB962C8B-B14F-4D97-AF65-F5344CB8AC3E}">
        <p14:creationId xmlns:p14="http://schemas.microsoft.com/office/powerpoint/2010/main" val="5758616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F3BA6E3-1AD8-11AA-654D-34E14C672E2C}"/>
              </a:ext>
            </a:extLst>
          </p:cNvPr>
          <p:cNvPicPr>
            <a:picLocks noGrp="1" noChangeAspect="1"/>
          </p:cNvPicPr>
          <p:nvPr>
            <p:ph idx="1"/>
          </p:nvPr>
        </p:nvPicPr>
        <p:blipFill>
          <a:blip r:embed="rId2"/>
          <a:stretch>
            <a:fillRect/>
          </a:stretch>
        </p:blipFill>
        <p:spPr>
          <a:xfrm>
            <a:off x="161291" y="155852"/>
            <a:ext cx="11209073" cy="6599902"/>
          </a:xfrm>
        </p:spPr>
      </p:pic>
    </p:spTree>
    <p:extLst>
      <p:ext uri="{BB962C8B-B14F-4D97-AF65-F5344CB8AC3E}">
        <p14:creationId xmlns:p14="http://schemas.microsoft.com/office/powerpoint/2010/main" val="1256940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omputer code&#10;&#10;Description automatically generated">
            <a:extLst>
              <a:ext uri="{FF2B5EF4-FFF2-40B4-BE49-F238E27FC236}">
                <a16:creationId xmlns:a16="http://schemas.microsoft.com/office/drawing/2014/main" id="{16E24D0C-38A5-8793-D836-F7F7383C049F}"/>
              </a:ext>
            </a:extLst>
          </p:cNvPr>
          <p:cNvPicPr>
            <a:picLocks noGrp="1" noChangeAspect="1"/>
          </p:cNvPicPr>
          <p:nvPr>
            <p:ph idx="1"/>
          </p:nvPr>
        </p:nvPicPr>
        <p:blipFill>
          <a:blip r:embed="rId2"/>
          <a:stretch>
            <a:fillRect/>
          </a:stretch>
        </p:blipFill>
        <p:spPr>
          <a:xfrm>
            <a:off x="126651" y="2095665"/>
            <a:ext cx="11938697" cy="1919742"/>
          </a:xfrm>
        </p:spPr>
      </p:pic>
    </p:spTree>
    <p:extLst>
      <p:ext uri="{BB962C8B-B14F-4D97-AF65-F5344CB8AC3E}">
        <p14:creationId xmlns:p14="http://schemas.microsoft.com/office/powerpoint/2010/main" val="387598949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6E703D98-6997-4DCC-58A1-859F7DC2A680}"/>
              </a:ext>
            </a:extLst>
          </p:cNvPr>
          <p:cNvPicPr>
            <a:picLocks noGrp="1" noChangeAspect="1"/>
          </p:cNvPicPr>
          <p:nvPr>
            <p:ph idx="1"/>
          </p:nvPr>
        </p:nvPicPr>
        <p:blipFill>
          <a:blip r:embed="rId2"/>
          <a:stretch>
            <a:fillRect/>
          </a:stretch>
        </p:blipFill>
        <p:spPr>
          <a:xfrm>
            <a:off x="163938" y="1013300"/>
            <a:ext cx="11864124" cy="4499603"/>
          </a:xfrm>
        </p:spPr>
      </p:pic>
    </p:spTree>
    <p:extLst>
      <p:ext uri="{BB962C8B-B14F-4D97-AF65-F5344CB8AC3E}">
        <p14:creationId xmlns:p14="http://schemas.microsoft.com/office/powerpoint/2010/main" val="4048431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A266-5F40-F5B9-6A52-35C5AE7A64BA}"/>
              </a:ext>
            </a:extLst>
          </p:cNvPr>
          <p:cNvSpPr>
            <a:spLocks noGrp="1"/>
          </p:cNvSpPr>
          <p:nvPr>
            <p:ph type="ctrTitle"/>
          </p:nvPr>
        </p:nvSpPr>
        <p:spPr/>
        <p:txBody>
          <a:bodyPr/>
          <a:lstStyle/>
          <a:p>
            <a:r>
              <a:rPr lang="en-US"/>
              <a:t>Exception Handling</a:t>
            </a:r>
          </a:p>
        </p:txBody>
      </p:sp>
    </p:spTree>
    <p:extLst>
      <p:ext uri="{BB962C8B-B14F-4D97-AF65-F5344CB8AC3E}">
        <p14:creationId xmlns:p14="http://schemas.microsoft.com/office/powerpoint/2010/main" val="244725335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DAE6-683B-0B12-E017-E513BE77A7E1}"/>
              </a:ext>
            </a:extLst>
          </p:cNvPr>
          <p:cNvSpPr>
            <a:spLocks noGrp="1"/>
          </p:cNvSpPr>
          <p:nvPr>
            <p:ph type="title"/>
          </p:nvPr>
        </p:nvSpPr>
        <p:spPr/>
        <p:txBody>
          <a:bodyPr/>
          <a:lstStyle/>
          <a:p>
            <a:r>
              <a:rPr lang="en-US"/>
              <a:t>Exceptions</a:t>
            </a:r>
          </a:p>
        </p:txBody>
      </p:sp>
      <p:sp>
        <p:nvSpPr>
          <p:cNvPr id="3" name="Content Placeholder 2">
            <a:extLst>
              <a:ext uri="{FF2B5EF4-FFF2-40B4-BE49-F238E27FC236}">
                <a16:creationId xmlns:a16="http://schemas.microsoft.com/office/drawing/2014/main" id="{CA835BDF-5121-778B-FBC4-63044DB1B027}"/>
              </a:ext>
            </a:extLst>
          </p:cNvPr>
          <p:cNvSpPr>
            <a:spLocks noGrp="1"/>
          </p:cNvSpPr>
          <p:nvPr>
            <p:ph idx="1"/>
          </p:nvPr>
        </p:nvSpPr>
        <p:spPr/>
        <p:txBody>
          <a:bodyPr/>
          <a:lstStyle/>
          <a:p>
            <a:r>
              <a:rPr lang="en-IN" b="0" i="0">
                <a:solidFill>
                  <a:srgbClr val="374151"/>
                </a:solidFill>
                <a:effectLst/>
                <a:latin typeface="Söhne"/>
              </a:rPr>
              <a:t>Exceptions are unforeseen errors or problems that can occur during the execution of a Python program. </a:t>
            </a:r>
          </a:p>
          <a:p>
            <a:r>
              <a:rPr lang="en-IN" b="0" i="0">
                <a:solidFill>
                  <a:srgbClr val="374151"/>
                </a:solidFill>
                <a:effectLst/>
                <a:latin typeface="Söhne"/>
              </a:rPr>
              <a:t>These errors can cause the program to terminate abruptly if not handled properly. Python provides a robust mechanism called "exception handling" to manage such errors gracefully. </a:t>
            </a:r>
            <a:endParaRPr lang="en-US"/>
          </a:p>
        </p:txBody>
      </p:sp>
      <p:sp>
        <p:nvSpPr>
          <p:cNvPr id="7" name="TextBox 6">
            <a:extLst>
              <a:ext uri="{FF2B5EF4-FFF2-40B4-BE49-F238E27FC236}">
                <a16:creationId xmlns:a16="http://schemas.microsoft.com/office/drawing/2014/main" id="{35ABCD2F-A9E0-289B-ABC2-FEE8F61A1A78}"/>
              </a:ext>
            </a:extLst>
          </p:cNvPr>
          <p:cNvSpPr txBox="1"/>
          <p:nvPr/>
        </p:nvSpPr>
        <p:spPr>
          <a:xfrm>
            <a:off x="1284514" y="4368578"/>
            <a:ext cx="2928257"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ZeroDivisionError, </a:t>
            </a:r>
          </a:p>
          <a:p>
            <a:r>
              <a:rPr lang="en-IN" sz="2800" b="0" i="0" err="1">
                <a:effectLst/>
                <a:latin typeface="Söhne"/>
              </a:rPr>
              <a:t>TypeError, </a:t>
            </a:r>
          </a:p>
          <a:p>
            <a:r>
              <a:rPr lang="en-IN" sz="2800" b="0" i="0" err="1">
                <a:effectLst/>
                <a:latin typeface="Söhne"/>
              </a:rPr>
              <a:t>ValueError, </a:t>
            </a:r>
          </a:p>
          <a:p>
            <a:r>
              <a:rPr lang="en-IN" sz="2800" b="0" i="0" err="1">
                <a:effectLst/>
                <a:latin typeface="Söhne"/>
              </a:rPr>
              <a:t>IOError, </a:t>
            </a:r>
            <a:endParaRPr lang="en-US" sz="2800"/>
          </a:p>
        </p:txBody>
      </p:sp>
      <p:sp>
        <p:nvSpPr>
          <p:cNvPr id="9" name="TextBox 8">
            <a:extLst>
              <a:ext uri="{FF2B5EF4-FFF2-40B4-BE49-F238E27FC236}">
                <a16:creationId xmlns:a16="http://schemas.microsoft.com/office/drawing/2014/main" id="{91E53BBD-983E-FFBD-0505-4ED3E876A271}"/>
              </a:ext>
            </a:extLst>
          </p:cNvPr>
          <p:cNvSpPr txBox="1"/>
          <p:nvPr/>
        </p:nvSpPr>
        <p:spPr>
          <a:xfrm>
            <a:off x="5355771" y="4368578"/>
            <a:ext cx="2536371"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IndexError, </a:t>
            </a:r>
          </a:p>
          <a:p>
            <a:r>
              <a:rPr lang="en-IN" sz="2800" b="0" i="0" err="1">
                <a:effectLst/>
                <a:latin typeface="Söhne"/>
              </a:rPr>
              <a:t>KeyError,</a:t>
            </a:r>
          </a:p>
          <a:p>
            <a:r>
              <a:rPr lang="en-IN" sz="2800" b="0" i="0" err="1">
                <a:effectLst/>
                <a:latin typeface="Söhne"/>
              </a:rPr>
              <a:t>NameError"</a:t>
            </a:r>
            <a:endParaRPr lang="en-US" sz="2800"/>
          </a:p>
        </p:txBody>
      </p:sp>
    </p:spTree>
    <p:extLst>
      <p:ext uri="{BB962C8B-B14F-4D97-AF65-F5344CB8AC3E}">
        <p14:creationId xmlns:p14="http://schemas.microsoft.com/office/powerpoint/2010/main" val="112595436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32D9-B7A4-8A56-03F2-1AF9D1927EC3}"/>
              </a:ext>
            </a:extLst>
          </p:cNvPr>
          <p:cNvSpPr>
            <a:spLocks noGrp="1"/>
          </p:cNvSpPr>
          <p:nvPr>
            <p:ph type="title"/>
          </p:nvPr>
        </p:nvSpPr>
        <p:spPr/>
        <p:txBody>
          <a:bodyPr/>
          <a:lstStyle/>
          <a:p>
            <a:r>
              <a:rPr lang="en-US"/>
              <a:t>Example of Exception</a:t>
            </a:r>
          </a:p>
        </p:txBody>
      </p:sp>
      <p:sp>
        <p:nvSpPr>
          <p:cNvPr id="3" name="Content Placeholder 2">
            <a:extLst>
              <a:ext uri="{FF2B5EF4-FFF2-40B4-BE49-F238E27FC236}">
                <a16:creationId xmlns:a16="http://schemas.microsoft.com/office/drawing/2014/main" id="{BA0F2A5B-5404-E3F4-7C24-B392B81FDA9B}"/>
              </a:ext>
            </a:extLst>
          </p:cNvPr>
          <p:cNvSpPr>
            <a:spLocks noGrp="1"/>
          </p:cNvSpPr>
          <p:nvPr>
            <p:ph idx="1"/>
          </p:nvPr>
        </p:nvSpPr>
        <p:spPr>
          <a:xfrm>
            <a:off x="838199" y="1642747"/>
            <a:ext cx="8178579" cy="4351338"/>
          </a:xfrm>
        </p:spPr>
        <p:txBody>
          <a:bodyPr>
            <a:normAutofit/>
          </a:bodyPr>
          <a:lstStyle/>
          <a:p>
            <a:r>
              <a:rPr lang="en-US"/>
              <a:t>102/0</a:t>
            </a:r>
          </a:p>
          <a:p>
            <a:endParaRPr lang="en-US"/>
          </a:p>
          <a:p>
            <a:r>
              <a:rPr lang="en-US"/>
              <a:t>Open(xyz.txt).  //xyz.txt not present in the folder</a:t>
            </a:r>
          </a:p>
          <a:p>
            <a:endParaRPr lang="en-US"/>
          </a:p>
          <a:p>
            <a:r>
              <a:rPr lang="en-US"/>
              <a:t>Int(“Hello”)</a:t>
            </a:r>
          </a:p>
          <a:p>
            <a:endParaRPr lang="en-US"/>
          </a:p>
          <a:p>
            <a:r>
              <a:rPr lang="en-IN" err="1"/>
              <a:t>date_str = "2023-07-32" </a:t>
            </a:r>
          </a:p>
          <a:p>
            <a:r>
              <a:rPr lang="en-IN" err="1"/>
              <a:t>date_obj = datetime.strptime(date_str, "%Y-%m-%d")</a:t>
            </a:r>
            <a:endParaRPr lang="en-US"/>
          </a:p>
          <a:p>
            <a:endParaRPr lang="en-US"/>
          </a:p>
        </p:txBody>
      </p:sp>
      <p:sp>
        <p:nvSpPr>
          <p:cNvPr id="4" name="TextBox 3">
            <a:extLst>
              <a:ext uri="{FF2B5EF4-FFF2-40B4-BE49-F238E27FC236}">
                <a16:creationId xmlns:a16="http://schemas.microsoft.com/office/drawing/2014/main" id="{BE225D5B-CA9D-EA8C-7DD9-F673BB31951C}"/>
              </a:ext>
            </a:extLst>
          </p:cNvPr>
          <p:cNvSpPr txBox="1"/>
          <p:nvPr/>
        </p:nvSpPr>
        <p:spPr>
          <a:xfrm>
            <a:off x="9438391" y="1642747"/>
            <a:ext cx="23566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effectLst/>
                <a:latin typeface="Abadi MT Condensed Extra Bold" panose="020B0306030101010103" pitchFamily="34" charset="77"/>
              </a:rPr>
              <a:t>ZeroDivisionError</a:t>
            </a:r>
            <a:endParaRPr lang="en-US" sz="2400" b="1">
              <a:latin typeface="Abadi MT Condensed Extra Bold" panose="020B0306030101010103" pitchFamily="34" charset="77"/>
            </a:endParaRPr>
          </a:p>
        </p:txBody>
      </p:sp>
      <p:sp>
        <p:nvSpPr>
          <p:cNvPr id="5" name="TextBox 4">
            <a:extLst>
              <a:ext uri="{FF2B5EF4-FFF2-40B4-BE49-F238E27FC236}">
                <a16:creationId xmlns:a16="http://schemas.microsoft.com/office/drawing/2014/main" id="{E7EF6FE1-FF38-0E5C-A353-7C4D57E9AC6F}"/>
              </a:ext>
            </a:extLst>
          </p:cNvPr>
          <p:cNvSpPr txBox="1"/>
          <p:nvPr/>
        </p:nvSpPr>
        <p:spPr>
          <a:xfrm>
            <a:off x="9410368" y="2711016"/>
            <a:ext cx="10398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IOError</a:t>
            </a:r>
            <a:endParaRPr lang="en-US" sz="2400" b="1">
              <a:latin typeface="Abadi MT Condensed Extra Bold" panose="020B0306030101010103" pitchFamily="34" charset="77"/>
            </a:endParaRPr>
          </a:p>
        </p:txBody>
      </p:sp>
      <p:sp>
        <p:nvSpPr>
          <p:cNvPr id="7" name="TextBox 6">
            <a:extLst>
              <a:ext uri="{FF2B5EF4-FFF2-40B4-BE49-F238E27FC236}">
                <a16:creationId xmlns:a16="http://schemas.microsoft.com/office/drawing/2014/main" id="{02B4793C-2FEA-EF40-16B5-41B1347BB93E}"/>
              </a:ext>
            </a:extLst>
          </p:cNvPr>
          <p:cNvSpPr txBox="1"/>
          <p:nvPr/>
        </p:nvSpPr>
        <p:spPr>
          <a:xfrm>
            <a:off x="9378559" y="3660036"/>
            <a:ext cx="148045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TypeError</a:t>
            </a:r>
            <a:endParaRPr lang="en-US" sz="2400" b="1">
              <a:latin typeface="Abadi MT Condensed Extra Bold" panose="020B0306030101010103" pitchFamily="34" charset="77"/>
            </a:endParaRPr>
          </a:p>
        </p:txBody>
      </p:sp>
      <p:sp>
        <p:nvSpPr>
          <p:cNvPr id="9" name="TextBox 8">
            <a:extLst>
              <a:ext uri="{FF2B5EF4-FFF2-40B4-BE49-F238E27FC236}">
                <a16:creationId xmlns:a16="http://schemas.microsoft.com/office/drawing/2014/main" id="{13717D3C-8641-1AC6-8E2E-2E636F1E2F9A}"/>
              </a:ext>
            </a:extLst>
          </p:cNvPr>
          <p:cNvSpPr txBox="1"/>
          <p:nvPr/>
        </p:nvSpPr>
        <p:spPr>
          <a:xfrm>
            <a:off x="9410367" y="4864412"/>
            <a:ext cx="172795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ValueError</a:t>
            </a:r>
            <a:endParaRPr lang="en-US" sz="2400" b="1">
              <a:latin typeface="Abadi MT Condensed Extra Bold" panose="020B0306030101010103" pitchFamily="34" charset="77"/>
            </a:endParaRPr>
          </a:p>
        </p:txBody>
      </p:sp>
    </p:spTree>
    <p:extLst>
      <p:ext uri="{BB962C8B-B14F-4D97-AF65-F5344CB8AC3E}">
        <p14:creationId xmlns:p14="http://schemas.microsoft.com/office/powerpoint/2010/main" val="1868083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BDBC49-DD87-EAEB-DF25-30C0DEAE77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Handling Exception</a:t>
            </a:r>
          </a:p>
        </p:txBody>
      </p:sp>
      <p:pic>
        <p:nvPicPr>
          <p:cNvPr id="5" name="Picture 4" descr="A close-up of a computer error&#10;&#10;Description automatically generated">
            <a:extLst>
              <a:ext uri="{FF2B5EF4-FFF2-40B4-BE49-F238E27FC236}">
                <a16:creationId xmlns:a16="http://schemas.microsoft.com/office/drawing/2014/main" id="{9EA82CAF-661C-CA94-1163-F816E4F9E430}"/>
              </a:ext>
            </a:extLst>
          </p:cNvPr>
          <p:cNvPicPr>
            <a:picLocks noChangeAspect="1"/>
          </p:cNvPicPr>
          <p:nvPr/>
        </p:nvPicPr>
        <p:blipFill>
          <a:blip r:embed="rId2"/>
          <a:stretch>
            <a:fillRect/>
          </a:stretch>
        </p:blipFill>
        <p:spPr>
          <a:xfrm>
            <a:off x="643467" y="2386511"/>
            <a:ext cx="10905066" cy="2971631"/>
          </a:xfrm>
          <a:prstGeom prst="rect">
            <a:avLst/>
          </a:prstGeom>
        </p:spPr>
      </p:pic>
    </p:spTree>
    <p:extLst>
      <p:ext uri="{BB962C8B-B14F-4D97-AF65-F5344CB8AC3E}">
        <p14:creationId xmlns:p14="http://schemas.microsoft.com/office/powerpoint/2010/main" val="336573595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C94C034-2529-6E1E-EBCF-C612DD837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Multiple error possibility</a:t>
            </a:r>
          </a:p>
        </p:txBody>
      </p:sp>
      <p:pic>
        <p:nvPicPr>
          <p:cNvPr id="5" name="Picture 4" descr="A screenshot of a computer code&#10;&#10;Description automatically generated">
            <a:extLst>
              <a:ext uri="{FF2B5EF4-FFF2-40B4-BE49-F238E27FC236}">
                <a16:creationId xmlns:a16="http://schemas.microsoft.com/office/drawing/2014/main" id="{B916238A-AA2C-F08F-14F7-6681BDD86302}"/>
              </a:ext>
            </a:extLst>
          </p:cNvPr>
          <p:cNvPicPr>
            <a:picLocks noChangeAspect="1"/>
          </p:cNvPicPr>
          <p:nvPr/>
        </p:nvPicPr>
        <p:blipFill>
          <a:blip r:embed="rId2"/>
          <a:stretch>
            <a:fillRect/>
          </a:stretch>
        </p:blipFill>
        <p:spPr>
          <a:xfrm>
            <a:off x="97727" y="2425888"/>
            <a:ext cx="11996546" cy="3299050"/>
          </a:xfrm>
          <a:prstGeom prst="rect">
            <a:avLst/>
          </a:prstGeom>
        </p:spPr>
      </p:pic>
    </p:spTree>
    <p:extLst>
      <p:ext uri="{BB962C8B-B14F-4D97-AF65-F5344CB8AC3E}">
        <p14:creationId xmlns:p14="http://schemas.microsoft.com/office/powerpoint/2010/main" val="411903720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29DB9F5-7596-341B-4156-7B1C37E70EE7}"/>
              </a:ext>
            </a:extLst>
          </p:cNvPr>
          <p:cNvSpPr>
            <a:spLocks noGrp="1"/>
          </p:cNvSpPr>
          <p:nvPr>
            <p:ph type="title"/>
          </p:nvPr>
        </p:nvSpPr>
        <p:spPr>
          <a:xfrm>
            <a:off x="1046746" y="586822"/>
            <a:ext cx="3560252" cy="1645920"/>
          </a:xfrm>
        </p:spPr>
        <p:txBody>
          <a:bodyPr>
            <a:normAutofit/>
          </a:bodyPr>
          <a:lstStyle/>
          <a:p>
            <a:r>
              <a:rPr lang="en-US" sz="3200"/>
              <a:t>Finally: Something that must execute </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3" name="Content Placeholder 2">
            <a:extLst>
              <a:ext uri="{FF2B5EF4-FFF2-40B4-BE49-F238E27FC236}">
                <a16:creationId xmlns:a16="http://schemas.microsoft.com/office/drawing/2014/main" id="{A898A368-D059-6254-D7EF-79A348430BDA}"/>
              </a:ext>
            </a:extLst>
          </p:cNvPr>
          <p:cNvSpPr>
            <a:spLocks noGrp="1"/>
          </p:cNvSpPr>
          <p:nvPr>
            <p:ph idx="1"/>
          </p:nvPr>
        </p:nvSpPr>
        <p:spPr>
          <a:xfrm>
            <a:off x="5099328" y="182561"/>
            <a:ext cx="6477689" cy="2454442"/>
          </a:xfrm>
        </p:spPr>
        <p:txBody>
          <a:bodyPr anchor="ctr">
            <a:normAutofit/>
          </a:bodyPr>
          <a:lstStyle/>
          <a:p>
            <a:r>
              <a:rPr lang="en-US"/>
              <a:t>The finally block, if present, will always be executed, whether an exception occurs or not. </a:t>
            </a:r>
          </a:p>
          <a:p>
            <a:r>
              <a:rPr lang="en-US"/>
              <a:t>It is used for cleanup operations like closing files or releasing resources.</a:t>
            </a:r>
          </a:p>
        </p:txBody>
      </p:sp>
      <p:pic>
        <p:nvPicPr>
          <p:cNvPr id="5" name="Picture 4" descr="A close-up of a computer code&#10;&#10;Description automatically generated">
            <a:extLst>
              <a:ext uri="{FF2B5EF4-FFF2-40B4-BE49-F238E27FC236}">
                <a16:creationId xmlns:a16="http://schemas.microsoft.com/office/drawing/2014/main" id="{DB1402D1-3810-7958-D9CB-D241EC12B8FF}"/>
              </a:ext>
            </a:extLst>
          </p:cNvPr>
          <p:cNvPicPr>
            <a:picLocks noChangeAspect="1"/>
          </p:cNvPicPr>
          <p:nvPr/>
        </p:nvPicPr>
        <p:blipFill>
          <a:blip r:embed="rId2"/>
          <a:stretch>
            <a:fillRect/>
          </a:stretch>
        </p:blipFill>
        <p:spPr>
          <a:xfrm>
            <a:off x="557784" y="2940825"/>
            <a:ext cx="11164824" cy="3070326"/>
          </a:xfrm>
          <a:prstGeom prst="rect">
            <a:avLst/>
          </a:prstGeom>
        </p:spPr>
      </p:pic>
    </p:spTree>
    <p:extLst>
      <p:ext uri="{BB962C8B-B14F-4D97-AF65-F5344CB8AC3E}">
        <p14:creationId xmlns:p14="http://schemas.microsoft.com/office/powerpoint/2010/main" val="18167443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38F736C5-8C94-9E13-F314-05365C0B094E}"/>
              </a:ext>
            </a:extLst>
          </p:cNvPr>
          <p:cNvSpPr>
            <a:spLocks noGrp="1"/>
          </p:cNvSpPr>
          <p:nvPr>
            <p:ph type="title"/>
          </p:nvPr>
        </p:nvSpPr>
        <p:spPr>
          <a:xfrm>
            <a:off x="630936" y="502920"/>
            <a:ext cx="3419856" cy="1463040"/>
          </a:xfrm>
        </p:spPr>
        <p:txBody>
          <a:bodyPr anchor="ctr">
            <a:normAutofit/>
          </a:bodyPr>
          <a:lstStyle/>
          <a:p>
            <a:r>
              <a:rPr lang="en-US" sz="4800"/>
              <a:t>Else clause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8518DD84-031F-F957-FD1A-FD0013A260D5}"/>
              </a:ext>
            </a:extLst>
          </p:cNvPr>
          <p:cNvSpPr>
            <a:spLocks noGrp="1"/>
          </p:cNvSpPr>
          <p:nvPr>
            <p:ph idx="1"/>
          </p:nvPr>
        </p:nvSpPr>
        <p:spPr>
          <a:xfrm>
            <a:off x="4557634" y="61277"/>
            <a:ext cx="6894576" cy="2346326"/>
          </a:xfrm>
        </p:spPr>
        <p:txBody>
          <a:bodyPr anchor="ctr">
            <a:normAutofit/>
          </a:bodyPr>
          <a:lstStyle/>
          <a:p>
            <a:r>
              <a:rPr lang="en-US"/>
              <a:t>The else clause is executed if no exceptions occur inside the try block.</a:t>
            </a:r>
          </a:p>
          <a:p>
            <a:r>
              <a:rPr lang="en-US"/>
              <a:t>It is typically used to specify code that should be executed when the try block runs without any exceptions.</a:t>
            </a:r>
          </a:p>
        </p:txBody>
      </p:sp>
      <p:pic>
        <p:nvPicPr>
          <p:cNvPr id="5" name="Picture 4" descr="A screenshot of a computer code&#10;&#10;Description automatically generated">
            <a:extLst>
              <a:ext uri="{FF2B5EF4-FFF2-40B4-BE49-F238E27FC236}">
                <a16:creationId xmlns:a16="http://schemas.microsoft.com/office/drawing/2014/main" id="{436A0F67-DAA2-E211-2C83-FECFBE283297}"/>
              </a:ext>
            </a:extLst>
          </p:cNvPr>
          <p:cNvPicPr>
            <a:picLocks noChangeAspect="1"/>
          </p:cNvPicPr>
          <p:nvPr/>
        </p:nvPicPr>
        <p:blipFill>
          <a:blip r:embed="rId2"/>
          <a:stretch>
            <a:fillRect/>
          </a:stretch>
        </p:blipFill>
        <p:spPr>
          <a:xfrm>
            <a:off x="630936" y="2346326"/>
            <a:ext cx="10917936" cy="3848571"/>
          </a:xfrm>
          <a:prstGeom prst="rect">
            <a:avLst/>
          </a:prstGeom>
        </p:spPr>
      </p:pic>
    </p:spTree>
    <p:extLst>
      <p:ext uri="{BB962C8B-B14F-4D97-AF65-F5344CB8AC3E}">
        <p14:creationId xmlns:p14="http://schemas.microsoft.com/office/powerpoint/2010/main" val="11648100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dirty="0"/>
          </a:p>
        </p:txBody>
      </p:sp>
      <p:pic>
        <p:nvPicPr>
          <p:cNvPr id="7" name="Picture 6" descr="A close-up of a number&#10;&#10;Description automatically generated">
            <a:extLst>
              <a:ext uri="{FF2B5EF4-FFF2-40B4-BE49-F238E27FC236}">
                <a16:creationId xmlns:a16="http://schemas.microsoft.com/office/drawing/2014/main" id="{FBF44A75-5B33-73C3-30E4-3CBD839AD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04" y="640080"/>
            <a:ext cx="9693481" cy="1849902"/>
          </a:xfrm>
          <a:prstGeom prst="rect">
            <a:avLst/>
          </a:prstGeom>
        </p:spPr>
      </p:pic>
      <p:pic>
        <p:nvPicPr>
          <p:cNvPr id="8" name="Picture 7" descr="A close-up of a number&#10;&#10;Description automatically generated">
            <a:extLst>
              <a:ext uri="{FF2B5EF4-FFF2-40B4-BE49-F238E27FC236}">
                <a16:creationId xmlns:a16="http://schemas.microsoft.com/office/drawing/2014/main" id="{F9883740-9D7C-8EA4-F312-EBC51D8A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39" y="4522764"/>
            <a:ext cx="9638959" cy="1849901"/>
          </a:xfrm>
          <a:prstGeom prst="rect">
            <a:avLst/>
          </a:prstGeom>
        </p:spPr>
      </p:pic>
    </p:spTree>
    <p:extLst>
      <p:ext uri="{BB962C8B-B14F-4D97-AF65-F5344CB8AC3E}">
        <p14:creationId xmlns:p14="http://schemas.microsoft.com/office/powerpoint/2010/main" val="222407031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DEAEF5FF-7D0F-16B9-F2FE-FC56632B6F8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Custom Exception:</a:t>
            </a:r>
          </a:p>
        </p:txBody>
      </p:sp>
      <p:pic>
        <p:nvPicPr>
          <p:cNvPr id="5" name="Content Placeholder 4" descr="A screenshot of a computer program&#10;&#10;Description automatically generated">
            <a:extLst>
              <a:ext uri="{FF2B5EF4-FFF2-40B4-BE49-F238E27FC236}">
                <a16:creationId xmlns:a16="http://schemas.microsoft.com/office/drawing/2014/main" id="{DE5EACA8-8688-72F0-4912-80997ACAEC74}"/>
              </a:ext>
            </a:extLst>
          </p:cNvPr>
          <p:cNvPicPr>
            <a:picLocks noGrp="1" noChangeAspect="1"/>
          </p:cNvPicPr>
          <p:nvPr>
            <p:ph idx="1"/>
          </p:nvPr>
        </p:nvPicPr>
        <p:blipFill>
          <a:blip r:embed="rId2"/>
          <a:stretch>
            <a:fillRect/>
          </a:stretch>
        </p:blipFill>
        <p:spPr>
          <a:xfrm>
            <a:off x="4406643" y="23756"/>
            <a:ext cx="7336106" cy="6767556"/>
          </a:xfrm>
          <a:prstGeom prst="rect">
            <a:avLst/>
          </a:prstGeom>
        </p:spPr>
      </p:pic>
    </p:spTree>
    <p:extLst>
      <p:ext uri="{BB962C8B-B14F-4D97-AF65-F5344CB8AC3E}">
        <p14:creationId xmlns:p14="http://schemas.microsoft.com/office/powerpoint/2010/main" val="316005290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B0BCD62-8EB9-F33C-B5F5-8B3FC342C7BC}"/>
              </a:ext>
            </a:extLst>
          </p:cNvPr>
          <p:cNvSpPr>
            <a:spLocks noGrp="1"/>
          </p:cNvSpPr>
          <p:nvPr>
            <p:ph type="title"/>
          </p:nvPr>
        </p:nvSpPr>
        <p:spPr>
          <a:xfrm>
            <a:off x="504967" y="675564"/>
            <a:ext cx="3609833" cy="5204085"/>
          </a:xfrm>
        </p:spPr>
        <p:txBody>
          <a:bodyPr vert="horz" lIns="91440" tIns="45720" rIns="91440" bIns="45720" rtlCol="0" anchor="ctr">
            <a:normAutofit/>
          </a:bodyPr>
          <a:lstStyle/>
          <a:p>
            <a:r>
              <a:rPr lang="en-US" kern="1200">
                <a:solidFill>
                  <a:schemeClr val="tx1"/>
                </a:solidFill>
                <a:latin typeface="+mj-lt"/>
                <a:ea typeface="+mj-ea"/>
                <a:cs typeface="+mj-cs"/>
              </a:rPr>
              <a:t>Types of Exception</a:t>
            </a:r>
          </a:p>
        </p:txBody>
      </p:sp>
      <p:cxnSp>
        <p:nvCxnSpPr>
          <p:cNvPr id="19" name="Straight Connector 18">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0678AD4B-1B06-35C0-F7D5-20009842EF72}"/>
              </a:ext>
            </a:extLst>
          </p:cNvPr>
          <p:cNvGraphicFramePr/>
          <p:nvPr>
            <p:extLst>
              <p:ext uri="{D42A27DB-BD31-4B8C-83A1-F6EECF244321}">
                <p14:modId xmlns:p14="http://schemas.microsoft.com/office/powerpoint/2010/main" val="2761484250"/>
              </p:ext>
            </p:extLst>
          </p:nvPr>
        </p:nvGraphicFramePr>
        <p:xfrm>
          <a:off x="4760827"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94945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FE52-B35D-3EF7-3310-8FC7F5304253}"/>
              </a:ext>
            </a:extLst>
          </p:cNvPr>
          <p:cNvSpPr>
            <a:spLocks noGrp="1"/>
          </p:cNvSpPr>
          <p:nvPr>
            <p:ph type="title"/>
          </p:nvPr>
        </p:nvSpPr>
        <p:spPr/>
        <p:txBody>
          <a:bodyPr/>
          <a:lstStyle/>
          <a:p>
            <a:r>
              <a:rPr lang="en-US"/>
              <a:t>Find Exception type</a:t>
            </a:r>
          </a:p>
        </p:txBody>
      </p:sp>
      <p:pic>
        <p:nvPicPr>
          <p:cNvPr id="5" name="Content Placeholder 4" descr="A screen shot of a computer program&#10;&#10;Description automatically generated">
            <a:extLst>
              <a:ext uri="{FF2B5EF4-FFF2-40B4-BE49-F238E27FC236}">
                <a16:creationId xmlns:a16="http://schemas.microsoft.com/office/drawing/2014/main" id="{D129FB13-EE56-9FDA-E58E-F92063B32025}"/>
              </a:ext>
            </a:extLst>
          </p:cNvPr>
          <p:cNvPicPr>
            <a:picLocks noGrp="1" noChangeAspect="1"/>
          </p:cNvPicPr>
          <p:nvPr>
            <p:ph idx="1"/>
          </p:nvPr>
        </p:nvPicPr>
        <p:blipFill>
          <a:blip r:embed="rId2"/>
          <a:stretch>
            <a:fillRect/>
          </a:stretch>
        </p:blipFill>
        <p:spPr>
          <a:xfrm>
            <a:off x="838200" y="2941268"/>
            <a:ext cx="10515600" cy="3789826"/>
          </a:xfrm>
        </p:spPr>
      </p:pic>
      <p:sp>
        <p:nvSpPr>
          <p:cNvPr id="7" name="TextBox 6">
            <a:extLst>
              <a:ext uri="{FF2B5EF4-FFF2-40B4-BE49-F238E27FC236}">
                <a16:creationId xmlns:a16="http://schemas.microsoft.com/office/drawing/2014/main" id="{DDCE6FA9-8EAB-04A0-CE86-242B2D1D051B}"/>
              </a:ext>
            </a:extLst>
          </p:cNvPr>
          <p:cNvSpPr txBox="1"/>
          <p:nvPr/>
        </p:nvSpPr>
        <p:spPr>
          <a:xfrm>
            <a:off x="957943" y="1598695"/>
            <a:ext cx="60960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Mono"/>
              </a:rPr>
              <a:t>num = int(input("Enter a number: ")) </a:t>
            </a:r>
          </a:p>
          <a:p>
            <a:r>
              <a:rPr lang="en-IN" sz="2800" b="0" i="0">
                <a:effectLst/>
                <a:latin typeface="Söhne Mono"/>
              </a:rPr>
              <a:t>result = 10 / num</a:t>
            </a:r>
            <a:endParaRPr lang="en-US" sz="2800"/>
          </a:p>
        </p:txBody>
      </p:sp>
    </p:spTree>
    <p:extLst>
      <p:ext uri="{BB962C8B-B14F-4D97-AF65-F5344CB8AC3E}">
        <p14:creationId xmlns:p14="http://schemas.microsoft.com/office/powerpoint/2010/main" val="3722279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F6233AB-6A22-628B-991D-F1283D275A6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num = int(input("Enter a number: "))</a:t>
            </a:r>
          </a:p>
        </p:txBody>
      </p:sp>
      <p:pic>
        <p:nvPicPr>
          <p:cNvPr id="5" name="Picture 4" descr="A screen shot of a computer&#10;&#10;Description automatically generated">
            <a:extLst>
              <a:ext uri="{FF2B5EF4-FFF2-40B4-BE49-F238E27FC236}">
                <a16:creationId xmlns:a16="http://schemas.microsoft.com/office/drawing/2014/main" id="{A2EF0F4D-5F7F-C4DC-141F-9F62DBCB7001}"/>
              </a:ext>
            </a:extLst>
          </p:cNvPr>
          <p:cNvPicPr>
            <a:picLocks noChangeAspect="1"/>
          </p:cNvPicPr>
          <p:nvPr/>
        </p:nvPicPr>
        <p:blipFill>
          <a:blip r:embed="rId2"/>
          <a:stretch>
            <a:fillRect/>
          </a:stretch>
        </p:blipFill>
        <p:spPr>
          <a:xfrm>
            <a:off x="445948" y="2901057"/>
            <a:ext cx="10904799" cy="2426317"/>
          </a:xfrm>
          <a:prstGeom prst="rect">
            <a:avLst/>
          </a:prstGeom>
        </p:spPr>
      </p:pic>
    </p:spTree>
    <p:extLst>
      <p:ext uri="{BB962C8B-B14F-4D97-AF65-F5344CB8AC3E}">
        <p14:creationId xmlns:p14="http://schemas.microsoft.com/office/powerpoint/2010/main" val="1809031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B515-AA30-38C4-853E-36A747D77296}"/>
              </a:ext>
            </a:extLst>
          </p:cNvPr>
          <p:cNvSpPr>
            <a:spLocks noGrp="1"/>
          </p:cNvSpPr>
          <p:nvPr>
            <p:ph type="title"/>
          </p:nvPr>
        </p:nvSpPr>
        <p:spPr/>
        <p:txBody>
          <a:bodyPr/>
          <a:lstStyle/>
          <a:p>
            <a:r>
              <a:rPr lang="en-IN" b="0" i="0">
                <a:effectLst/>
                <a:latin typeface="Söhne Mono"/>
              </a:rPr>
              <a:t>with open("non_existent_file.txt", "r") as file:      	content = file.read()</a:t>
            </a:r>
            <a:endParaRPr lang="en-US"/>
          </a:p>
        </p:txBody>
      </p:sp>
      <p:pic>
        <p:nvPicPr>
          <p:cNvPr id="5" name="Picture 4" descr="A computer screen shot of a computer code&#10;&#10;Description automatically generated">
            <a:extLst>
              <a:ext uri="{FF2B5EF4-FFF2-40B4-BE49-F238E27FC236}">
                <a16:creationId xmlns:a16="http://schemas.microsoft.com/office/drawing/2014/main" id="{E9A66864-8F67-D720-F1D6-549B72AF99B8}"/>
              </a:ext>
            </a:extLst>
          </p:cNvPr>
          <p:cNvPicPr>
            <a:picLocks noChangeAspect="1"/>
          </p:cNvPicPr>
          <p:nvPr/>
        </p:nvPicPr>
        <p:blipFill>
          <a:blip r:embed="rId2"/>
          <a:stretch>
            <a:fillRect/>
          </a:stretch>
        </p:blipFill>
        <p:spPr>
          <a:xfrm>
            <a:off x="838200" y="2516159"/>
            <a:ext cx="10660414" cy="3009998"/>
          </a:xfrm>
          <a:prstGeom prst="rect">
            <a:avLst/>
          </a:prstGeom>
        </p:spPr>
      </p:pic>
    </p:spTree>
    <p:extLst>
      <p:ext uri="{BB962C8B-B14F-4D97-AF65-F5344CB8AC3E}">
        <p14:creationId xmlns:p14="http://schemas.microsoft.com/office/powerpoint/2010/main" val="1457332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86FC-ADBF-FBFB-D883-862F7FC18FB5}"/>
              </a:ext>
            </a:extLst>
          </p:cNvPr>
          <p:cNvSpPr>
            <a:spLocks noGrp="1"/>
          </p:cNvSpPr>
          <p:nvPr>
            <p:ph type="title"/>
          </p:nvPr>
        </p:nvSpPr>
        <p:spPr/>
        <p:txBody>
          <a:bodyPr/>
          <a:lstStyle/>
          <a:p>
            <a:r>
              <a:rPr lang="en-US" err="1"/>
              <a:t>my_list = [1, 2, 3] </a:t>
            </a:r>
            <a:br>
              <a:rPr lang="en-US" err="1"/>
            </a:br>
            <a:r>
              <a:rPr lang="en-US" err="1"/>
              <a:t>print(my_list[5])</a:t>
            </a:r>
          </a:p>
        </p:txBody>
      </p:sp>
      <p:pic>
        <p:nvPicPr>
          <p:cNvPr id="5" name="Content Placeholder 4" descr="A computer screen shot of a program code&#10;&#10;Description automatically generated">
            <a:extLst>
              <a:ext uri="{FF2B5EF4-FFF2-40B4-BE49-F238E27FC236}">
                <a16:creationId xmlns:a16="http://schemas.microsoft.com/office/drawing/2014/main" id="{D211038D-F58B-B4D2-BF9B-A9582D7408F6}"/>
              </a:ext>
            </a:extLst>
          </p:cNvPr>
          <p:cNvPicPr>
            <a:picLocks noGrp="1" noChangeAspect="1"/>
          </p:cNvPicPr>
          <p:nvPr>
            <p:ph idx="1"/>
          </p:nvPr>
        </p:nvPicPr>
        <p:blipFill>
          <a:blip r:embed="rId2"/>
          <a:stretch>
            <a:fillRect/>
          </a:stretch>
        </p:blipFill>
        <p:spPr>
          <a:xfrm>
            <a:off x="1123950" y="2020094"/>
            <a:ext cx="9944100" cy="3962400"/>
          </a:xfrm>
        </p:spPr>
      </p:pic>
    </p:spTree>
    <p:extLst>
      <p:ext uri="{BB962C8B-B14F-4D97-AF65-F5344CB8AC3E}">
        <p14:creationId xmlns:p14="http://schemas.microsoft.com/office/powerpoint/2010/main" val="1672770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B685-D0D3-824E-C579-849A85EBC07A}"/>
              </a:ext>
            </a:extLst>
          </p:cNvPr>
          <p:cNvSpPr>
            <a:spLocks noGrp="1"/>
          </p:cNvSpPr>
          <p:nvPr>
            <p:ph type="title"/>
          </p:nvPr>
        </p:nvSpPr>
        <p:spPr/>
        <p:txBody>
          <a:bodyPr/>
          <a:lstStyle/>
          <a:p>
            <a:r>
              <a:rPr lang="en-US" err="1"/>
              <a:t>my_dict = {"name": "John", "age": 30} print(my_dict["gender"])</a:t>
            </a:r>
          </a:p>
        </p:txBody>
      </p:sp>
      <p:pic>
        <p:nvPicPr>
          <p:cNvPr id="7" name="Picture 6" descr="A screen shot of a computer code&#10;&#10;Description automatically generated">
            <a:extLst>
              <a:ext uri="{FF2B5EF4-FFF2-40B4-BE49-F238E27FC236}">
                <a16:creationId xmlns:a16="http://schemas.microsoft.com/office/drawing/2014/main" id="{8FC5D4B5-641F-44A1-CF27-CA8B403F55CC}"/>
              </a:ext>
            </a:extLst>
          </p:cNvPr>
          <p:cNvPicPr>
            <a:picLocks noChangeAspect="1"/>
          </p:cNvPicPr>
          <p:nvPr/>
        </p:nvPicPr>
        <p:blipFill>
          <a:blip r:embed="rId2"/>
          <a:stretch>
            <a:fillRect/>
          </a:stretch>
        </p:blipFill>
        <p:spPr>
          <a:xfrm>
            <a:off x="416999" y="1997870"/>
            <a:ext cx="11358001" cy="3382511"/>
          </a:xfrm>
          <a:prstGeom prst="rect">
            <a:avLst/>
          </a:prstGeom>
        </p:spPr>
      </p:pic>
    </p:spTree>
    <p:extLst>
      <p:ext uri="{BB962C8B-B14F-4D97-AF65-F5344CB8AC3E}">
        <p14:creationId xmlns:p14="http://schemas.microsoft.com/office/powerpoint/2010/main" val="1043880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0619-64A0-C624-C9A2-92024F489E19}"/>
              </a:ext>
            </a:extLst>
          </p:cNvPr>
          <p:cNvSpPr>
            <a:spLocks noGrp="1"/>
          </p:cNvSpPr>
          <p:nvPr>
            <p:ph type="title"/>
          </p:nvPr>
        </p:nvSpPr>
        <p:spPr/>
        <p:txBody>
          <a:bodyPr/>
          <a:lstStyle/>
          <a:p>
            <a:r>
              <a:rPr lang="en-US"/>
              <a:t>print(x)  //x is not defined previously</a:t>
            </a:r>
          </a:p>
        </p:txBody>
      </p:sp>
      <p:pic>
        <p:nvPicPr>
          <p:cNvPr id="5" name="Content Placeholder 4" descr="A black background with green text&#10;&#10;Description automatically generated">
            <a:extLst>
              <a:ext uri="{FF2B5EF4-FFF2-40B4-BE49-F238E27FC236}">
                <a16:creationId xmlns:a16="http://schemas.microsoft.com/office/drawing/2014/main" id="{2C983C7F-902D-C6AE-EF04-B07FD0E065C7}"/>
              </a:ext>
            </a:extLst>
          </p:cNvPr>
          <p:cNvPicPr>
            <a:picLocks noGrp="1" noChangeAspect="1"/>
          </p:cNvPicPr>
          <p:nvPr>
            <p:ph idx="1"/>
          </p:nvPr>
        </p:nvPicPr>
        <p:blipFill>
          <a:blip r:embed="rId2"/>
          <a:stretch>
            <a:fillRect/>
          </a:stretch>
        </p:blipFill>
        <p:spPr>
          <a:xfrm>
            <a:off x="838200" y="2517145"/>
            <a:ext cx="10515600" cy="2968298"/>
          </a:xfrm>
        </p:spPr>
      </p:pic>
    </p:spTree>
    <p:extLst>
      <p:ext uri="{BB962C8B-B14F-4D97-AF65-F5344CB8AC3E}">
        <p14:creationId xmlns:p14="http://schemas.microsoft.com/office/powerpoint/2010/main" val="2935938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4481-EAB1-989D-CB50-65F8262712F0}"/>
              </a:ext>
            </a:extLst>
          </p:cNvPr>
          <p:cNvSpPr>
            <a:spLocks noGrp="1"/>
          </p:cNvSpPr>
          <p:nvPr>
            <p:ph type="title"/>
          </p:nvPr>
        </p:nvSpPr>
        <p:spPr/>
        <p:txBody>
          <a:bodyPr/>
          <a:lstStyle/>
          <a:p>
            <a:r>
              <a:rPr lang="en-US"/>
              <a:t>result = 10 + "5"</a:t>
            </a:r>
          </a:p>
        </p:txBody>
      </p:sp>
      <p:pic>
        <p:nvPicPr>
          <p:cNvPr id="5" name="Picture 4" descr="A black background with green text&#10;&#10;Description automatically generated">
            <a:extLst>
              <a:ext uri="{FF2B5EF4-FFF2-40B4-BE49-F238E27FC236}">
                <a16:creationId xmlns:a16="http://schemas.microsoft.com/office/drawing/2014/main" id="{AAC85D40-ADF4-2886-4B6B-D4E081EBAEE1}"/>
              </a:ext>
            </a:extLst>
          </p:cNvPr>
          <p:cNvPicPr>
            <a:picLocks noChangeAspect="1"/>
          </p:cNvPicPr>
          <p:nvPr/>
        </p:nvPicPr>
        <p:blipFill>
          <a:blip r:embed="rId2"/>
          <a:stretch>
            <a:fillRect/>
          </a:stretch>
        </p:blipFill>
        <p:spPr>
          <a:xfrm>
            <a:off x="838200" y="2194270"/>
            <a:ext cx="10890789" cy="2960825"/>
          </a:xfrm>
          <a:prstGeom prst="rect">
            <a:avLst/>
          </a:prstGeom>
        </p:spPr>
      </p:pic>
    </p:spTree>
    <p:extLst>
      <p:ext uri="{BB962C8B-B14F-4D97-AF65-F5344CB8AC3E}">
        <p14:creationId xmlns:p14="http://schemas.microsoft.com/office/powerpoint/2010/main" val="3528553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B451-E027-9FBC-B9B2-ED6503EA4204}"/>
              </a:ext>
            </a:extLst>
          </p:cNvPr>
          <p:cNvSpPr>
            <a:spLocks noGrp="1"/>
          </p:cNvSpPr>
          <p:nvPr>
            <p:ph type="title"/>
          </p:nvPr>
        </p:nvSpPr>
        <p:spPr/>
        <p:txBody>
          <a:bodyPr/>
          <a:lstStyle/>
          <a:p>
            <a:r>
              <a:rPr lang="en-US"/>
              <a:t>result = "Hello" / 2</a:t>
            </a:r>
          </a:p>
        </p:txBody>
      </p:sp>
      <p:pic>
        <p:nvPicPr>
          <p:cNvPr id="5" name="Content Placeholder 4" descr="A screen shot of a black background&#10;&#10;Description automatically generated">
            <a:extLst>
              <a:ext uri="{FF2B5EF4-FFF2-40B4-BE49-F238E27FC236}">
                <a16:creationId xmlns:a16="http://schemas.microsoft.com/office/drawing/2014/main" id="{8C106638-19E3-4228-34A2-747A3B64BFC2}"/>
              </a:ext>
            </a:extLst>
          </p:cNvPr>
          <p:cNvPicPr>
            <a:picLocks noGrp="1" noChangeAspect="1"/>
          </p:cNvPicPr>
          <p:nvPr>
            <p:ph idx="1"/>
          </p:nvPr>
        </p:nvPicPr>
        <p:blipFill>
          <a:blip r:embed="rId2"/>
          <a:stretch>
            <a:fillRect/>
          </a:stretch>
        </p:blipFill>
        <p:spPr>
          <a:xfrm>
            <a:off x="838200" y="2655548"/>
            <a:ext cx="10515600" cy="2691492"/>
          </a:xfrm>
        </p:spPr>
      </p:pic>
    </p:spTree>
    <p:extLst>
      <p:ext uri="{BB962C8B-B14F-4D97-AF65-F5344CB8AC3E}">
        <p14:creationId xmlns:p14="http://schemas.microsoft.com/office/powerpoint/2010/main" val="3164104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green numbers&#10;&#10;Description automatically generated">
            <a:extLst>
              <a:ext uri="{FF2B5EF4-FFF2-40B4-BE49-F238E27FC236}">
                <a16:creationId xmlns:a16="http://schemas.microsoft.com/office/drawing/2014/main" id="{5B30D03A-9B6B-4AD9-6C98-4F51EC19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60" y="899025"/>
            <a:ext cx="5762706" cy="181603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F406BB1-4E85-6442-8B63-085C55D25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233" y="4389120"/>
            <a:ext cx="6520980" cy="2044851"/>
          </a:xfrm>
          <a:prstGeom prst="rect">
            <a:avLst/>
          </a:prstGeom>
        </p:spPr>
      </p:pic>
    </p:spTree>
    <p:extLst>
      <p:ext uri="{BB962C8B-B14F-4D97-AF65-F5344CB8AC3E}">
        <p14:creationId xmlns:p14="http://schemas.microsoft.com/office/powerpoint/2010/main" val="395423236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A5A-6A8F-5392-F8D8-2933C179E833}"/>
              </a:ext>
            </a:extLst>
          </p:cNvPr>
          <p:cNvSpPr>
            <a:spLocks noGrp="1"/>
          </p:cNvSpPr>
          <p:nvPr>
            <p:ph type="title"/>
          </p:nvPr>
        </p:nvSpPr>
        <p:spPr/>
        <p:txBody>
          <a:bodyPr/>
          <a:lstStyle/>
          <a:p>
            <a:r>
              <a:rPr lang="en-US"/>
              <a:t>result = sum(range(1, "5")</a:t>
            </a:r>
          </a:p>
        </p:txBody>
      </p:sp>
      <p:pic>
        <p:nvPicPr>
          <p:cNvPr id="5" name="Content Placeholder 4" descr="A black screen with colorful text&#10;&#10;Description automatically generated">
            <a:extLst>
              <a:ext uri="{FF2B5EF4-FFF2-40B4-BE49-F238E27FC236}">
                <a16:creationId xmlns:a16="http://schemas.microsoft.com/office/drawing/2014/main" id="{C8EDDD6B-32B0-4838-844E-B54391D86A7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1796600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07E8-A08F-0CFA-AA47-0315C6A4FE1B}"/>
              </a:ext>
            </a:extLst>
          </p:cNvPr>
          <p:cNvSpPr>
            <a:spLocks noGrp="1"/>
          </p:cNvSpPr>
          <p:nvPr>
            <p:ph type="title"/>
          </p:nvPr>
        </p:nvSpPr>
        <p:spPr/>
        <p:txBody>
          <a:bodyPr/>
          <a:lstStyle/>
          <a:p>
            <a:r>
              <a:rPr lang="en-US"/>
              <a:t>num = int("123", base=2)</a:t>
            </a:r>
          </a:p>
        </p:txBody>
      </p:sp>
      <p:pic>
        <p:nvPicPr>
          <p:cNvPr id="9" name="Content Placeholder 8" descr="A black background with white text and green text&#10;&#10;Description automatically generated">
            <a:extLst>
              <a:ext uri="{FF2B5EF4-FFF2-40B4-BE49-F238E27FC236}">
                <a16:creationId xmlns:a16="http://schemas.microsoft.com/office/drawing/2014/main" id="{28700C0E-5397-DB43-D1CC-461D53FFAC2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5028304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CC247-F6F1-FDF2-FAF7-67B2B111AA4D}"/>
              </a:ext>
            </a:extLst>
          </p:cNvPr>
          <p:cNvSpPr>
            <a:spLocks noGrp="1"/>
          </p:cNvSpPr>
          <p:nvPr>
            <p:ph type="title"/>
          </p:nvPr>
        </p:nvSpPr>
        <p:spPr/>
        <p:txBody>
          <a:bodyPr/>
          <a:lstStyle/>
          <a:p>
            <a:r>
              <a:rPr lang="en-US"/>
              <a:t>value = float("12.3.4")</a:t>
            </a:r>
          </a:p>
        </p:txBody>
      </p:sp>
      <p:pic>
        <p:nvPicPr>
          <p:cNvPr id="5" name="Content Placeholder 4" descr="A screen shot of a computer code&#10;&#10;Description automatically generated">
            <a:extLst>
              <a:ext uri="{FF2B5EF4-FFF2-40B4-BE49-F238E27FC236}">
                <a16:creationId xmlns:a16="http://schemas.microsoft.com/office/drawing/2014/main" id="{3E08A99A-2567-2549-C373-96F4B43DF325}"/>
              </a:ext>
            </a:extLst>
          </p:cNvPr>
          <p:cNvPicPr>
            <a:picLocks noGrp="1" noChangeAspect="1"/>
          </p:cNvPicPr>
          <p:nvPr>
            <p:ph idx="1"/>
          </p:nvPr>
        </p:nvPicPr>
        <p:blipFill>
          <a:blip r:embed="rId2"/>
          <a:stretch>
            <a:fillRect/>
          </a:stretch>
        </p:blipFill>
        <p:spPr>
          <a:xfrm>
            <a:off x="838200" y="2497347"/>
            <a:ext cx="10515600" cy="3007894"/>
          </a:xfrm>
        </p:spPr>
      </p:pic>
    </p:spTree>
    <p:extLst>
      <p:ext uri="{BB962C8B-B14F-4D97-AF65-F5344CB8AC3E}">
        <p14:creationId xmlns:p14="http://schemas.microsoft.com/office/powerpoint/2010/main" val="3171365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23A-278A-5995-5516-A468BCB62BC1}"/>
              </a:ext>
            </a:extLst>
          </p:cNvPr>
          <p:cNvSpPr>
            <a:spLocks noGrp="1"/>
          </p:cNvSpPr>
          <p:nvPr>
            <p:ph type="title"/>
          </p:nvPr>
        </p:nvSpPr>
        <p:spPr>
          <a:xfrm>
            <a:off x="838200" y="365125"/>
            <a:ext cx="10515600" cy="788761"/>
          </a:xfrm>
        </p:spPr>
        <p:txBody>
          <a:bodyPr/>
          <a:lstStyle/>
          <a:p>
            <a:r>
              <a:rPr lang="en-US" dirty="0"/>
              <a:t>Problem</a:t>
            </a:r>
          </a:p>
        </p:txBody>
      </p:sp>
      <p:sp>
        <p:nvSpPr>
          <p:cNvPr id="3" name="Content Placeholder 2">
            <a:extLst>
              <a:ext uri="{FF2B5EF4-FFF2-40B4-BE49-F238E27FC236}">
                <a16:creationId xmlns:a16="http://schemas.microsoft.com/office/drawing/2014/main" id="{167F4783-333A-27C2-F20E-434912922912}"/>
              </a:ext>
            </a:extLst>
          </p:cNvPr>
          <p:cNvSpPr>
            <a:spLocks noGrp="1"/>
          </p:cNvSpPr>
          <p:nvPr>
            <p:ph idx="1"/>
          </p:nvPr>
        </p:nvSpPr>
        <p:spPr>
          <a:xfrm>
            <a:off x="764976" y="1621972"/>
            <a:ext cx="10515600" cy="4351338"/>
          </a:xfrm>
        </p:spPr>
        <p:txBody>
          <a:bodyPr>
            <a:normAutofit fontScale="92500"/>
          </a:bodyPr>
          <a:lstStyle/>
          <a:p>
            <a:pPr algn="l"/>
            <a:r>
              <a:rPr lang="en-IN" b="0" i="0" dirty="0">
                <a:effectLst/>
                <a:latin typeface="Söhne"/>
              </a:rPr>
              <a:t>You are working on a project to build a custom text processing tool that reads input from various sources, processes the text data, and stores the results in an output file. As part of this project, you need to implement a robust exception handling mechanism to handle potential errors that may arise during the text processing.</a:t>
            </a:r>
          </a:p>
          <a:p>
            <a:pPr algn="l"/>
            <a:r>
              <a:rPr lang="en-IN" b="0" i="0" dirty="0">
                <a:effectLst/>
                <a:latin typeface="Söhne"/>
              </a:rPr>
              <a:t>The tool needs to perform the following steps:</a:t>
            </a:r>
          </a:p>
          <a:p>
            <a:pPr algn="l">
              <a:buFont typeface="+mj-lt"/>
              <a:buAutoNum type="arabicPeriod"/>
            </a:pPr>
            <a:r>
              <a:rPr lang="en-IN" b="0" i="0" dirty="0">
                <a:effectLst/>
                <a:latin typeface="Söhne"/>
              </a:rPr>
              <a:t>Read the input data from a file specified by the user.</a:t>
            </a:r>
          </a:p>
          <a:p>
            <a:pPr algn="l">
              <a:buFont typeface="+mj-lt"/>
              <a:buAutoNum type="arabicPeriod"/>
            </a:pPr>
            <a:r>
              <a:rPr lang="en-IN" b="0" i="0" dirty="0">
                <a:effectLst/>
                <a:latin typeface="Söhne"/>
              </a:rPr>
              <a:t>Process the text data by performing various operations, such as counting words, calculating character frequencies, and generating word clouds.</a:t>
            </a:r>
          </a:p>
          <a:p>
            <a:pPr algn="l">
              <a:buFont typeface="+mj-lt"/>
              <a:buAutoNum type="arabicPeriod"/>
            </a:pPr>
            <a:r>
              <a:rPr lang="en-IN" b="0" i="0" dirty="0">
                <a:effectLst/>
                <a:latin typeface="Söhne"/>
              </a:rPr>
              <a:t>Store the processed results in an output file.</a:t>
            </a:r>
          </a:p>
          <a:p>
            <a:endParaRPr lang="en-US" dirty="0"/>
          </a:p>
        </p:txBody>
      </p:sp>
    </p:spTree>
    <p:extLst>
      <p:ext uri="{BB962C8B-B14F-4D97-AF65-F5344CB8AC3E}">
        <p14:creationId xmlns:p14="http://schemas.microsoft.com/office/powerpoint/2010/main" val="214538375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D231-A7AF-A9FD-FCBF-7DD61AF11AEF}"/>
              </a:ext>
            </a:extLst>
          </p:cNvPr>
          <p:cNvSpPr>
            <a:spLocks noGrp="1"/>
          </p:cNvSpPr>
          <p:nvPr>
            <p:ph type="title"/>
          </p:nvPr>
        </p:nvSpPr>
        <p:spPr/>
        <p:txBody>
          <a:bodyPr/>
          <a:lstStyle/>
          <a:p>
            <a:r>
              <a:rPr lang="en-US"/>
              <a:t>Task</a:t>
            </a:r>
          </a:p>
        </p:txBody>
      </p:sp>
      <p:sp>
        <p:nvSpPr>
          <p:cNvPr id="3" name="Content Placeholder 2">
            <a:extLst>
              <a:ext uri="{FF2B5EF4-FFF2-40B4-BE49-F238E27FC236}">
                <a16:creationId xmlns:a16="http://schemas.microsoft.com/office/drawing/2014/main" id="{4CF35704-61DB-795C-1F24-4D0C77881F84}"/>
              </a:ext>
            </a:extLst>
          </p:cNvPr>
          <p:cNvSpPr>
            <a:spLocks noGrp="1"/>
          </p:cNvSpPr>
          <p:nvPr>
            <p:ph idx="1"/>
          </p:nvPr>
        </p:nvSpPr>
        <p:spPr/>
        <p:txBody>
          <a:bodyPr>
            <a:normAutofit fontScale="92500"/>
          </a:bodyPr>
          <a:lstStyle/>
          <a:p>
            <a:pPr algn="l"/>
            <a:r>
              <a:rPr lang="en-IN" b="0" i="0" dirty="0">
                <a:effectLst/>
                <a:latin typeface="Söhne"/>
              </a:rPr>
              <a:t>Your task is to design a Python program that incorporates appropriate exception handling to handle the following situations:</a:t>
            </a:r>
          </a:p>
          <a:p>
            <a:pPr algn="l">
              <a:buFont typeface="+mj-lt"/>
              <a:buAutoNum type="arabicPeriod"/>
            </a:pPr>
            <a:r>
              <a:rPr lang="en-IN" b="0" i="0" dirty="0">
                <a:effectLst/>
                <a:latin typeface="Söhne"/>
              </a:rPr>
              <a:t>File Not Found Error: If the user provides an invalid file path or the input file is not found, your program should raise a custom exception </a:t>
            </a:r>
            <a:r>
              <a:rPr lang="en-IN" b="0" i="0" dirty="0" err="1">
                <a:solidFill>
                  <a:srgbClr val="FF0000"/>
                </a:solidFill>
                <a:effectLst/>
                <a:latin typeface="Söhne"/>
              </a:rPr>
              <a:t>FileNotFoundError</a:t>
            </a:r>
            <a:r>
              <a:rPr lang="en-IN" b="0" i="0" dirty="0">
                <a:solidFill>
                  <a:srgbClr val="FF0000"/>
                </a:solidFill>
                <a:effectLst/>
                <a:latin typeface="Söhne"/>
              </a:rPr>
              <a:t> </a:t>
            </a:r>
            <a:r>
              <a:rPr lang="en-IN" b="0" i="0" dirty="0">
                <a:effectLst/>
                <a:latin typeface="Söhne"/>
              </a:rPr>
              <a:t>with a suitable error message.</a:t>
            </a:r>
          </a:p>
          <a:p>
            <a:pPr algn="l">
              <a:buFont typeface="+mj-lt"/>
              <a:buAutoNum type="arabicPeriod"/>
            </a:pPr>
            <a:r>
              <a:rPr lang="en-IN" b="0" i="0" dirty="0">
                <a:effectLst/>
                <a:latin typeface="Söhne"/>
              </a:rPr>
              <a:t>Invalid Input Data: During text processing, if any unexpected input data is encountered (e.g., non-string values or missing data), your program should raise a custom exception </a:t>
            </a:r>
            <a:r>
              <a:rPr lang="en-IN" b="0" i="0" dirty="0" err="1">
                <a:solidFill>
                  <a:srgbClr val="FF0000"/>
                </a:solidFill>
                <a:effectLst/>
                <a:latin typeface="Söhne"/>
              </a:rPr>
              <a:t>InvalidInputDataError</a:t>
            </a:r>
            <a:r>
              <a:rPr lang="en-IN" b="0" i="0" dirty="0">
                <a:effectLst/>
                <a:latin typeface="Söhne"/>
              </a:rPr>
              <a:t> with relevant details.</a:t>
            </a:r>
          </a:p>
          <a:p>
            <a:pPr algn="l">
              <a:buFont typeface="+mj-lt"/>
              <a:buAutoNum type="arabicPeriod"/>
            </a:pPr>
            <a:r>
              <a:rPr lang="en-IN" b="0" i="0" dirty="0">
                <a:effectLst/>
                <a:latin typeface="Söhne"/>
              </a:rPr>
              <a:t>Disk Space Full: If the output file cannot be written due to insufficient disk space, your program should raise a custom exception </a:t>
            </a:r>
            <a:r>
              <a:rPr lang="en-IN" b="0" i="0" dirty="0" err="1">
                <a:solidFill>
                  <a:srgbClr val="FF0000"/>
                </a:solidFill>
                <a:effectLst/>
                <a:latin typeface="Söhne"/>
              </a:rPr>
              <a:t>DiskSpaceFullError</a:t>
            </a:r>
            <a:endParaRPr lang="en-IN" b="0" i="0" dirty="0">
              <a:solidFill>
                <a:srgbClr val="FF0000"/>
              </a:solidFill>
              <a:effectLst/>
              <a:latin typeface="Söhne"/>
            </a:endParaRPr>
          </a:p>
        </p:txBody>
      </p:sp>
    </p:spTree>
    <p:extLst>
      <p:ext uri="{BB962C8B-B14F-4D97-AF65-F5344CB8AC3E}">
        <p14:creationId xmlns:p14="http://schemas.microsoft.com/office/powerpoint/2010/main" val="128483303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7CC8-DE7E-ABF8-2AC0-4507E9AD4AF9}"/>
              </a:ext>
            </a:extLst>
          </p:cNvPr>
          <p:cNvSpPr>
            <a:spLocks noGrp="1"/>
          </p:cNvSpPr>
          <p:nvPr>
            <p:ph type="title"/>
          </p:nvPr>
        </p:nvSpPr>
        <p:spPr/>
        <p:txBody>
          <a:bodyPr/>
          <a:lstStyle/>
          <a:p>
            <a:r>
              <a:rPr lang="en-US"/>
              <a:t>Additionally</a:t>
            </a:r>
          </a:p>
        </p:txBody>
      </p:sp>
      <p:sp>
        <p:nvSpPr>
          <p:cNvPr id="3" name="Content Placeholder 2">
            <a:extLst>
              <a:ext uri="{FF2B5EF4-FFF2-40B4-BE49-F238E27FC236}">
                <a16:creationId xmlns:a16="http://schemas.microsoft.com/office/drawing/2014/main" id="{02FF1295-77D8-57CA-2B0C-6665B62D2171}"/>
              </a:ext>
            </a:extLst>
          </p:cNvPr>
          <p:cNvSpPr>
            <a:spLocks noGrp="1"/>
          </p:cNvSpPr>
          <p:nvPr>
            <p:ph idx="1"/>
          </p:nvPr>
        </p:nvSpPr>
        <p:spPr/>
        <p:txBody>
          <a:bodyPr>
            <a:normAutofit lnSpcReduction="10000"/>
          </a:bodyPr>
          <a:lstStyle/>
          <a:p>
            <a:pPr algn="l"/>
            <a:r>
              <a:rPr lang="en-IN" dirty="0">
                <a:latin typeface="Söhne"/>
              </a:rPr>
              <a:t>T</a:t>
            </a:r>
            <a:r>
              <a:rPr lang="en-IN" b="0" i="0" dirty="0">
                <a:effectLst/>
                <a:latin typeface="Söhne"/>
              </a:rPr>
              <a:t>he program should have the following features:</a:t>
            </a:r>
          </a:p>
          <a:p>
            <a:pPr algn="l">
              <a:buFont typeface="Arial" pitchFamily="34" charset="0"/>
              <a:buChar char="•"/>
            </a:pPr>
            <a:r>
              <a:rPr lang="en-IN" b="0" i="0" dirty="0">
                <a:effectLst/>
                <a:latin typeface="Söhne"/>
              </a:rPr>
              <a:t>The custom exception classes should inherit from the base Exception class and provide meaningful error messages.</a:t>
            </a:r>
          </a:p>
          <a:p>
            <a:pPr algn="l">
              <a:buFont typeface="Arial" pitchFamily="34" charset="0"/>
              <a:buChar char="•"/>
            </a:pPr>
            <a:r>
              <a:rPr lang="en-IN" b="0" i="0" dirty="0">
                <a:effectLst/>
                <a:latin typeface="Söhne"/>
              </a:rPr>
              <a:t>Proper logging should be implemented to capture details about the exceptions that occur during text processing.</a:t>
            </a:r>
          </a:p>
          <a:p>
            <a:pPr algn="l">
              <a:buFont typeface="Arial" pitchFamily="34" charset="0"/>
              <a:buChar char="•"/>
            </a:pPr>
            <a:r>
              <a:rPr lang="en-IN" b="0" i="0" dirty="0">
                <a:effectLst/>
                <a:latin typeface="Söhne"/>
              </a:rPr>
              <a:t>The program should provide a user-friendly interface, allowing the user to enter the input file path and choose the desired text processing operations.</a:t>
            </a:r>
          </a:p>
          <a:p>
            <a:pPr algn="l">
              <a:buFont typeface="Arial" pitchFamily="34" charset="0"/>
              <a:buChar char="•"/>
            </a:pPr>
            <a:r>
              <a:rPr lang="en-IN" b="0" i="0" dirty="0">
                <a:effectLst/>
                <a:latin typeface="Söhne"/>
              </a:rPr>
              <a:t>The processed results should be stored in an output file with a suitable format (e.g., JSON, CSV, or plain text).</a:t>
            </a:r>
          </a:p>
          <a:p>
            <a:endParaRPr lang="en-US" dirty="0"/>
          </a:p>
        </p:txBody>
      </p:sp>
      <p:sp>
        <p:nvSpPr>
          <p:cNvPr id="5" name="TextBox 4">
            <a:extLst>
              <a:ext uri="{FF2B5EF4-FFF2-40B4-BE49-F238E27FC236}">
                <a16:creationId xmlns:a16="http://schemas.microsoft.com/office/drawing/2014/main" id="{54082BAE-9E72-4935-ACBC-44602A391C1C}"/>
              </a:ext>
            </a:extLst>
          </p:cNvPr>
          <p:cNvSpPr txBox="1"/>
          <p:nvPr/>
        </p:nvSpPr>
        <p:spPr>
          <a:xfrm>
            <a:off x="4702627" y="681037"/>
            <a:ext cx="6096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dirty="0">
                <a:effectLst/>
                <a:latin typeface="Söhne"/>
              </a:rPr>
              <a:t>You can use Python's built-in modules, such as </a:t>
            </a:r>
            <a:r>
              <a:rPr lang="en-IN" dirty="0" err="1">
                <a:solidFill>
                  <a:srgbClr val="FF0000"/>
                </a:solidFill>
              </a:rPr>
              <a:t>os</a:t>
            </a:r>
            <a:r>
              <a:rPr lang="en-IN" b="0" i="0" dirty="0">
                <a:effectLst/>
                <a:latin typeface="Söhne"/>
              </a:rPr>
              <a:t> for file handling and </a:t>
            </a:r>
            <a:r>
              <a:rPr lang="en-IN" dirty="0">
                <a:solidFill>
                  <a:srgbClr val="FF0000"/>
                </a:solidFill>
              </a:rPr>
              <a:t>logging</a:t>
            </a:r>
            <a:r>
              <a:rPr lang="en-IN" b="0" i="0" dirty="0">
                <a:effectLst/>
                <a:latin typeface="Söhne"/>
              </a:rPr>
              <a:t> for logging exceptions</a:t>
            </a:r>
            <a:endParaRPr lang="en-US" dirty="0"/>
          </a:p>
        </p:txBody>
      </p:sp>
    </p:spTree>
    <p:extLst>
      <p:ext uri="{BB962C8B-B14F-4D97-AF65-F5344CB8AC3E}">
        <p14:creationId xmlns:p14="http://schemas.microsoft.com/office/powerpoint/2010/main" val="260037893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9B7B19C-98FF-E4C3-0418-5EA2272AFB68}"/>
              </a:ext>
            </a:extLst>
          </p:cNvPr>
          <p:cNvSpPr>
            <a:spLocks noGrp="1"/>
          </p:cNvSpPr>
          <p:nvPr>
            <p:ph type="ctrTitle"/>
          </p:nvPr>
        </p:nvSpPr>
        <p:spPr>
          <a:xfrm>
            <a:off x="638882" y="3577456"/>
            <a:ext cx="10909640" cy="1687814"/>
          </a:xfrm>
        </p:spPr>
        <p:txBody>
          <a:bodyPr anchor="b">
            <a:normAutofit/>
          </a:bodyPr>
          <a:lstStyle/>
          <a:p>
            <a:r>
              <a:rPr lang="en-US" sz="6600"/>
              <a:t>Lecture 9</a:t>
            </a:r>
          </a:p>
        </p:txBody>
      </p:sp>
      <p:sp>
        <p:nvSpPr>
          <p:cNvPr id="3" name="Subtitle 2">
            <a:extLst>
              <a:ext uri="{FF2B5EF4-FFF2-40B4-BE49-F238E27FC236}">
                <a16:creationId xmlns:a16="http://schemas.microsoft.com/office/drawing/2014/main" id="{761990E0-0804-57EA-2C01-42DE2944DFD3}"/>
              </a:ext>
            </a:extLst>
          </p:cNvPr>
          <p:cNvSpPr>
            <a:spLocks noGrp="1"/>
          </p:cNvSpPr>
          <p:nvPr>
            <p:ph type="subTitle" idx="1"/>
          </p:nvPr>
        </p:nvSpPr>
        <p:spPr>
          <a:xfrm>
            <a:off x="638881" y="5660607"/>
            <a:ext cx="10909643" cy="552659"/>
          </a:xfrm>
        </p:spPr>
        <p:txBody>
          <a:bodyPr anchor="t">
            <a:normAutofit/>
          </a:bodyPr>
          <a:lstStyle/>
          <a:p>
            <a:r>
              <a:rPr lang="en-US"/>
              <a:t>File Compression</a:t>
            </a:r>
          </a:p>
        </p:txBody>
      </p:sp>
      <p:pic>
        <p:nvPicPr>
          <p:cNvPr id="1026" name="Picture 2" descr="How is Flipped Classroom Flipping the Role of Traditional Classroom  Pedagogy - Globsyn">
            <a:extLst>
              <a:ext uri="{FF2B5EF4-FFF2-40B4-BE49-F238E27FC236}">
                <a16:creationId xmlns:a16="http://schemas.microsoft.com/office/drawing/2014/main" id="{CE078D3A-442E-D19D-AC4D-4B0B748C7B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4821" y="372807"/>
            <a:ext cx="7563094" cy="3781547"/>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31567341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E0B3-3F58-9DD6-C4AB-FFFF03629FFF}"/>
              </a:ext>
            </a:extLst>
          </p:cNvPr>
          <p:cNvSpPr>
            <a:spLocks noGrp="1"/>
          </p:cNvSpPr>
          <p:nvPr>
            <p:ph type="title"/>
          </p:nvPr>
        </p:nvSpPr>
        <p:spPr>
          <a:xfrm>
            <a:off x="374373" y="272360"/>
            <a:ext cx="11141765" cy="1325563"/>
          </a:xfrm>
        </p:spPr>
        <p:txBody>
          <a:bodyPr/>
          <a:lstStyle/>
          <a:p>
            <a:r>
              <a:rPr lang="en-US"/>
              <a:t>Task no =  (Project team’s smallest rollno) mod 5 </a:t>
            </a:r>
          </a:p>
        </p:txBody>
      </p:sp>
      <p:sp>
        <p:nvSpPr>
          <p:cNvPr id="3" name="Content Placeholder 2">
            <a:extLst>
              <a:ext uri="{FF2B5EF4-FFF2-40B4-BE49-F238E27FC236}">
                <a16:creationId xmlns:a16="http://schemas.microsoft.com/office/drawing/2014/main" id="{8EDA1242-1B19-B8E3-FBB5-1C37F06DFEC0}"/>
              </a:ext>
            </a:extLst>
          </p:cNvPr>
          <p:cNvSpPr>
            <a:spLocks noGrp="1"/>
          </p:cNvSpPr>
          <p:nvPr>
            <p:ph idx="1"/>
          </p:nvPr>
        </p:nvSpPr>
        <p:spPr/>
        <p:txBody>
          <a:bodyPr>
            <a:normAutofit fontScale="77500" lnSpcReduction="20000"/>
          </a:bodyPr>
          <a:lstStyle/>
          <a:p>
            <a:pPr marL="0" indent="0">
              <a:buNone/>
            </a:pPr>
            <a:r>
              <a:rPr lang="en-US" sz="3200"/>
              <a:t>Task 0= gzip library</a:t>
            </a:r>
          </a:p>
          <a:p>
            <a:pPr marL="0" indent="0">
              <a:buNone/>
            </a:pPr>
            <a:r>
              <a:rPr lang="en-US" sz="3200"/>
              <a:t>Task 1= bz2 library</a:t>
            </a:r>
          </a:p>
          <a:p>
            <a:pPr marL="0" indent="0">
              <a:buNone/>
            </a:pPr>
            <a:r>
              <a:rPr lang="en-US" sz="3200"/>
              <a:t>Task 2 = lzma library</a:t>
            </a:r>
          </a:p>
          <a:p>
            <a:pPr marL="0" indent="0">
              <a:buNone/>
            </a:pPr>
            <a:r>
              <a:rPr lang="en-US" sz="3200"/>
              <a:t>Task 3= zipfile library</a:t>
            </a:r>
          </a:p>
          <a:p>
            <a:pPr marL="0" indent="0">
              <a:buNone/>
            </a:pPr>
            <a:r>
              <a:rPr lang="en-US" sz="3200"/>
              <a:t>Task 4 = tarfile library</a:t>
            </a:r>
          </a:p>
          <a:p>
            <a:pPr marL="0" indent="0">
              <a:buNone/>
            </a:pPr>
            <a:endParaRPr lang="en-US" sz="3200"/>
          </a:p>
          <a:p>
            <a:pPr marL="0" indent="0">
              <a:buNone/>
            </a:pPr>
            <a:r>
              <a:rPr lang="en-US" sz="3200"/>
              <a:t>Submission- Ipython Notebook (ipynb) contains following-</a:t>
            </a:r>
          </a:p>
          <a:p>
            <a:pPr marL="514350" indent="-514350">
              <a:buAutoNum type="arabicPeriod"/>
            </a:pPr>
            <a:r>
              <a:rPr lang="en-US" sz="3200"/>
              <a:t>Team member’s detail (Name, Enrollment, Python group)</a:t>
            </a:r>
          </a:p>
          <a:p>
            <a:pPr marL="514350" indent="-514350">
              <a:buAutoNum type="arabicPeriod"/>
            </a:pPr>
            <a:r>
              <a:rPr lang="en-US" sz="3200"/>
              <a:t>Tutorial on respective library (Code and detail description of the code)</a:t>
            </a:r>
          </a:p>
          <a:p>
            <a:pPr marL="0" indent="0">
              <a:buNone/>
            </a:pPr>
            <a:r>
              <a:rPr lang="en-US" sz="3200"/>
              <a:t>Filename- &lt;Task no - Task name – Team member name&gt; </a:t>
            </a:r>
          </a:p>
          <a:p>
            <a:pPr marL="0" indent="0">
              <a:buNone/>
            </a:pPr>
            <a:r>
              <a:rPr lang="en-US" sz="3200"/>
              <a:t>Deadline- End of today’s lecture</a:t>
            </a:r>
          </a:p>
        </p:txBody>
      </p:sp>
    </p:spTree>
    <p:extLst>
      <p:ext uri="{BB962C8B-B14F-4D97-AF65-F5344CB8AC3E}">
        <p14:creationId xmlns:p14="http://schemas.microsoft.com/office/powerpoint/2010/main" val="26130211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EC3E-33D4-A0D7-C3BD-F602C5B5D38A}"/>
              </a:ext>
            </a:extLst>
          </p:cNvPr>
          <p:cNvSpPr>
            <a:spLocks noGrp="1"/>
          </p:cNvSpPr>
          <p:nvPr>
            <p:ph type="ctrTitle"/>
          </p:nvPr>
        </p:nvSpPr>
        <p:spPr/>
        <p:txBody>
          <a:bodyPr/>
          <a:lstStyle/>
          <a:p>
            <a:r>
              <a:rPr lang="en-US"/>
              <a:t>Logging</a:t>
            </a:r>
          </a:p>
        </p:txBody>
      </p:sp>
    </p:spTree>
    <p:extLst>
      <p:ext uri="{BB962C8B-B14F-4D97-AF65-F5344CB8AC3E}">
        <p14:creationId xmlns:p14="http://schemas.microsoft.com/office/powerpoint/2010/main" val="55754120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C457-F84F-5475-54FC-F4125DCD2B83}"/>
              </a:ext>
            </a:extLst>
          </p:cNvPr>
          <p:cNvSpPr>
            <a:spLocks noGrp="1"/>
          </p:cNvSpPr>
          <p:nvPr>
            <p:ph type="title"/>
          </p:nvPr>
        </p:nvSpPr>
        <p:spPr/>
        <p:txBody>
          <a:bodyPr/>
          <a:lstStyle/>
          <a:p>
            <a:r>
              <a:rPr lang="en-US"/>
              <a:t>What is Logging</a:t>
            </a:r>
          </a:p>
        </p:txBody>
      </p:sp>
      <p:sp>
        <p:nvSpPr>
          <p:cNvPr id="3" name="Content Placeholder 2">
            <a:extLst>
              <a:ext uri="{FF2B5EF4-FFF2-40B4-BE49-F238E27FC236}">
                <a16:creationId xmlns:a16="http://schemas.microsoft.com/office/drawing/2014/main" id="{D9FB789C-3921-0E21-D915-F2CCBC83A35D}"/>
              </a:ext>
            </a:extLst>
          </p:cNvPr>
          <p:cNvSpPr>
            <a:spLocks noGrp="1"/>
          </p:cNvSpPr>
          <p:nvPr>
            <p:ph idx="1"/>
          </p:nvPr>
        </p:nvSpPr>
        <p:spPr/>
        <p:txBody>
          <a:bodyPr/>
          <a:lstStyle/>
          <a:p>
            <a:r>
              <a:rPr lang="en-IN" b="0" i="0">
                <a:solidFill>
                  <a:srgbClr val="000000"/>
                </a:solidFill>
                <a:effectLst/>
                <a:latin typeface="Lucida Grande" panose="020B0600040502020204" pitchFamily="34" charset="0"/>
              </a:rPr>
              <a:t>Logging is a means of tracking events that happen when some software runs. </a:t>
            </a:r>
          </a:p>
          <a:p>
            <a:r>
              <a:rPr lang="en-IN" b="0" i="0">
                <a:solidFill>
                  <a:srgbClr val="000000"/>
                </a:solidFill>
                <a:effectLst/>
                <a:latin typeface="Lucida Grande" panose="020B0600040502020204" pitchFamily="34" charset="0"/>
              </a:rPr>
              <a:t>The software’s developer adds logging calls to their code to indicate that certain events have occurred.</a:t>
            </a:r>
          </a:p>
          <a:p>
            <a:r>
              <a:rPr lang="en-IN" b="0" i="0">
                <a:solidFill>
                  <a:srgbClr val="000000"/>
                </a:solidFill>
                <a:effectLst/>
                <a:latin typeface="Lucida Grande" panose="020B0600040502020204" pitchFamily="34" charset="0"/>
              </a:rPr>
              <a:t>An event is described by a descriptive message which can optionally contain variable data</a:t>
            </a:r>
            <a:r>
              <a:rPr lang="en-IN">
                <a:solidFill>
                  <a:srgbClr val="000000"/>
                </a:solidFill>
                <a:latin typeface="Lucida Grande" panose="020B0600040502020204" pitchFamily="34" charset="0"/>
              </a:rPr>
              <a:t>.</a:t>
            </a:r>
            <a:r>
              <a:rPr lang="en-IN" b="0" i="0">
                <a:solidFill>
                  <a:srgbClr val="000000"/>
                </a:solidFill>
                <a:effectLst/>
                <a:latin typeface="Lucida Grande" panose="020B0600040502020204" pitchFamily="34" charset="0"/>
              </a:rPr>
              <a:t> </a:t>
            </a:r>
            <a:endParaRPr lang="en-US"/>
          </a:p>
        </p:txBody>
      </p:sp>
    </p:spTree>
    <p:extLst>
      <p:ext uri="{BB962C8B-B14F-4D97-AF65-F5344CB8AC3E}">
        <p14:creationId xmlns:p14="http://schemas.microsoft.com/office/powerpoint/2010/main" val="22415964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number&#10;&#10;Description automatically generated">
            <a:extLst>
              <a:ext uri="{FF2B5EF4-FFF2-40B4-BE49-F238E27FC236}">
                <a16:creationId xmlns:a16="http://schemas.microsoft.com/office/drawing/2014/main" id="{2AD2EAFB-FF51-EA2B-42EF-FCB28089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550" y="4295457"/>
            <a:ext cx="4476231" cy="1732181"/>
          </a:xfrm>
          <a:prstGeom prst="rect">
            <a:avLst/>
          </a:prstGeom>
        </p:spPr>
      </p:pic>
      <p:pic>
        <p:nvPicPr>
          <p:cNvPr id="8" name="Picture 7" descr="A close-up of a number&#10;&#10;Description automatically generated">
            <a:extLst>
              <a:ext uri="{FF2B5EF4-FFF2-40B4-BE49-F238E27FC236}">
                <a16:creationId xmlns:a16="http://schemas.microsoft.com/office/drawing/2014/main" id="{3A6AEF0B-48D6-55C6-E1F5-EC36BD94B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887" y="830362"/>
            <a:ext cx="5164114" cy="1983176"/>
          </a:xfrm>
          <a:prstGeom prst="rect">
            <a:avLst/>
          </a:prstGeom>
        </p:spPr>
      </p:pic>
    </p:spTree>
    <p:extLst>
      <p:ext uri="{BB962C8B-B14F-4D97-AF65-F5344CB8AC3E}">
        <p14:creationId xmlns:p14="http://schemas.microsoft.com/office/powerpoint/2010/main" val="381530467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93E4-A18F-8004-B47C-2BCC03061485}"/>
              </a:ext>
            </a:extLst>
          </p:cNvPr>
          <p:cNvSpPr>
            <a:spLocks noGrp="1"/>
          </p:cNvSpPr>
          <p:nvPr>
            <p:ph type="title"/>
          </p:nvPr>
        </p:nvSpPr>
        <p:spPr>
          <a:xfrm>
            <a:off x="96078" y="0"/>
            <a:ext cx="10515600" cy="708301"/>
          </a:xfrm>
        </p:spPr>
        <p:txBody>
          <a:bodyPr/>
          <a:lstStyle/>
          <a:p>
            <a:r>
              <a:rPr lang="en-US"/>
              <a:t>Convenience Function</a:t>
            </a:r>
          </a:p>
        </p:txBody>
      </p:sp>
      <p:sp>
        <p:nvSpPr>
          <p:cNvPr id="3" name="Content Placeholder 2">
            <a:extLst>
              <a:ext uri="{FF2B5EF4-FFF2-40B4-BE49-F238E27FC236}">
                <a16:creationId xmlns:a16="http://schemas.microsoft.com/office/drawing/2014/main" id="{9E78691E-53BE-44B4-C6D6-4377586078FB}"/>
              </a:ext>
            </a:extLst>
          </p:cNvPr>
          <p:cNvSpPr>
            <a:spLocks noGrp="1"/>
          </p:cNvSpPr>
          <p:nvPr>
            <p:ph idx="1"/>
          </p:nvPr>
        </p:nvSpPr>
        <p:spPr>
          <a:xfrm>
            <a:off x="732183" y="865617"/>
            <a:ext cx="10515600" cy="4351338"/>
          </a:xfrm>
        </p:spPr>
        <p:txBody>
          <a:bodyPr/>
          <a:lstStyle/>
          <a:p>
            <a:pPr marL="0" indent="0">
              <a:buNone/>
            </a:pP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2" tooltip="logging.debug"/>
              </a:rPr>
              <a:t>debug()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3" tooltip="logging.info"/>
              </a:rPr>
              <a:t>info()</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4" tooltip="logging.warning"/>
              </a:rPr>
              <a:t>warning()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5" tooltip="logging.error"/>
              </a:rPr>
              <a:t>error()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critical"/>
              </a:rPr>
              <a:t>critical()</a:t>
            </a:r>
            <a:r>
              <a:rPr lang="en-IN" b="0" i="0">
                <a:solidFill>
                  <a:srgbClr val="000000"/>
                </a:solidFill>
                <a:effectLst/>
                <a:latin typeface="Lucida Grande" panose="020B0600040502020204" pitchFamily="34" charset="0"/>
              </a:rPr>
              <a:t>. </a:t>
            </a:r>
          </a:p>
          <a:p>
            <a:endParaRPr lang="en-US"/>
          </a:p>
        </p:txBody>
      </p:sp>
      <p:graphicFrame>
        <p:nvGraphicFramePr>
          <p:cNvPr id="4" name="Table 3">
            <a:extLst>
              <a:ext uri="{FF2B5EF4-FFF2-40B4-BE49-F238E27FC236}">
                <a16:creationId xmlns:a16="http://schemas.microsoft.com/office/drawing/2014/main" id="{0F9C7087-210D-9304-F714-AE2D585899BC}"/>
              </a:ext>
            </a:extLst>
          </p:cNvPr>
          <p:cNvGraphicFramePr>
            <a:graphicFrameLocks noGrp="1"/>
          </p:cNvGraphicFramePr>
          <p:nvPr>
            <p:extLst>
              <p:ext uri="{D42A27DB-BD31-4B8C-83A1-F6EECF244321}">
                <p14:modId xmlns:p14="http://schemas.microsoft.com/office/powerpoint/2010/main" val="2022978160"/>
              </p:ext>
            </p:extLst>
          </p:nvPr>
        </p:nvGraphicFramePr>
        <p:xfrm>
          <a:off x="240196" y="1474941"/>
          <a:ext cx="10889974" cy="4517442"/>
        </p:xfrm>
        <a:graphic>
          <a:graphicData uri="http://schemas.openxmlformats.org/drawingml/2006/table">
            <a:tbl>
              <a:tblPr/>
              <a:tblGrid>
                <a:gridCol w="5444987">
                  <a:extLst>
                    <a:ext uri="{9D8B030D-6E8A-4147-A177-3AD203B41FA5}">
                      <a16:colId xmlns:a16="http://schemas.microsoft.com/office/drawing/2014/main" val="1637908635"/>
                    </a:ext>
                  </a:extLst>
                </a:gridCol>
                <a:gridCol w="5444987">
                  <a:extLst>
                    <a:ext uri="{9D8B030D-6E8A-4147-A177-3AD203B41FA5}">
                      <a16:colId xmlns:a16="http://schemas.microsoft.com/office/drawing/2014/main" val="1645579487"/>
                    </a:ext>
                  </a:extLst>
                </a:gridCol>
              </a:tblGrid>
              <a:tr h="859669">
                <a:tc>
                  <a:txBody>
                    <a:bodyPr/>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99339510"/>
                  </a:ext>
                </a:extLst>
              </a:tr>
              <a:tr h="1505814">
                <a:tc>
                  <a:txBody>
                    <a:bodyPr/>
                    <a:lstStyle/>
                    <a:p>
                      <a:pPr algn="l"/>
                      <a:r>
                        <a:rPr lang="en-IN" sz="2400">
                          <a:effectLst/>
                        </a:rPr>
                        <a:t>Display console output for ordinary usage of a command line script or program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7" tooltip="print"/>
                        </a:rPr>
                        <a:t>print()</a:t>
                      </a:r>
                      <a:endParaRPr lang="en-IN" sz="2400">
                        <a:effectLst/>
                      </a:endParaRP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0618039"/>
                  </a:ext>
                </a:extLst>
              </a:tr>
              <a:tr h="2151959">
                <a:tc>
                  <a:txBody>
                    <a:bodyPr/>
                    <a:lstStyle/>
                    <a:p>
                      <a:pPr algn="l"/>
                      <a:r>
                        <a:rPr lang="en-IN" sz="2400">
                          <a:effectLst/>
                        </a:rPr>
                        <a:t>Report events that occur during normal operation of a program (e.g. for status monitoring or fault investigation)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3" tooltip="logging.info"/>
                        </a:rPr>
                        <a:t>logging.info()</a:t>
                      </a:r>
                      <a:r>
                        <a:rPr lang="en-IN" sz="2400">
                          <a:effectLst/>
                        </a:rPr>
                        <a:t> (or </a:t>
                      </a:r>
                      <a:r>
                        <a:rPr lang="en-IN" sz="2400" u="none" strike="noStrike">
                          <a:solidFill>
                            <a:srgbClr val="0072AA"/>
                          </a:solidFill>
                          <a:effectLst/>
                          <a:hlinkClick r:id="rId2" tooltip="logging.debug"/>
                        </a:rPr>
                        <a:t>logging.debug()</a:t>
                      </a:r>
                      <a:r>
                        <a:rPr lang="en-IN" sz="2400">
                          <a:effectLst/>
                        </a:rPr>
                        <a:t> for very detailed output for diagnostic purposes)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6977028"/>
                  </a:ext>
                </a:extLst>
              </a:tr>
            </a:tbl>
          </a:graphicData>
        </a:graphic>
      </p:graphicFrame>
    </p:spTree>
    <p:extLst>
      <p:ext uri="{BB962C8B-B14F-4D97-AF65-F5344CB8AC3E}">
        <p14:creationId xmlns:p14="http://schemas.microsoft.com/office/powerpoint/2010/main" val="132843726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62D8CCB-B0BA-3465-6B59-26BAF5D38CAC}"/>
              </a:ext>
            </a:extLst>
          </p:cNvPr>
          <p:cNvGraphicFramePr>
            <a:graphicFrameLocks noGrp="1"/>
          </p:cNvGraphicFramePr>
          <p:nvPr>
            <p:extLst>
              <p:ext uri="{D42A27DB-BD31-4B8C-83A1-F6EECF244321}">
                <p14:modId xmlns:p14="http://schemas.microsoft.com/office/powerpoint/2010/main" val="2239892275"/>
              </p:ext>
            </p:extLst>
          </p:nvPr>
        </p:nvGraphicFramePr>
        <p:xfrm>
          <a:off x="838200" y="1085094"/>
          <a:ext cx="10889974" cy="5275297"/>
        </p:xfrm>
        <a:graphic>
          <a:graphicData uri="http://schemas.openxmlformats.org/drawingml/2006/table">
            <a:tbl>
              <a:tblPr/>
              <a:tblGrid>
                <a:gridCol w="5444987">
                  <a:extLst>
                    <a:ext uri="{9D8B030D-6E8A-4147-A177-3AD203B41FA5}">
                      <a16:colId xmlns:a16="http://schemas.microsoft.com/office/drawing/2014/main" val="2845440261"/>
                    </a:ext>
                  </a:extLst>
                </a:gridCol>
                <a:gridCol w="5444987">
                  <a:extLst>
                    <a:ext uri="{9D8B030D-6E8A-4147-A177-3AD203B41FA5}">
                      <a16:colId xmlns:a16="http://schemas.microsoft.com/office/drawing/2014/main" val="3085483436"/>
                    </a:ext>
                  </a:extLst>
                </a:gridCol>
              </a:tblGrid>
              <a:tr h="2768552">
                <a:tc>
                  <a:txBody>
                    <a:bodyPr/>
                    <a:lstStyle/>
                    <a:p>
                      <a:pPr algn="l"/>
                      <a:r>
                        <a:rPr lang="en-IN" sz="2400">
                          <a:effectLst/>
                        </a:rPr>
                        <a:t>Issue a warning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2" tooltip="warnings.warn"/>
                        </a:rPr>
                        <a:t>warnings.warn()</a:t>
                      </a:r>
                      <a:r>
                        <a:rPr lang="en-IN" sz="2400">
                          <a:effectLst/>
                        </a:rPr>
                        <a:t> in library code if the issue is avoidable and the client application should be modified to eliminate the warning</a:t>
                      </a:r>
                    </a:p>
                    <a:p>
                      <a:pPr algn="l"/>
                      <a:r>
                        <a:rPr lang="en-IN" sz="2400" u="none" strike="noStrike">
                          <a:solidFill>
                            <a:srgbClr val="0072AA"/>
                          </a:solidFill>
                          <a:effectLst/>
                          <a:hlinkClick r:id="rId3" tooltip="logging.warning"/>
                        </a:rPr>
                        <a:t>logging.warning()</a:t>
                      </a:r>
                      <a:r>
                        <a:rPr lang="en-IN" sz="2400">
                          <a:effectLst/>
                        </a:rPr>
                        <a:t> if there is nothing the client application can do about the situation, but the event should still be noted</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51204132"/>
                  </a:ext>
                </a:extLst>
              </a:tr>
              <a:tr h="581861">
                <a:tc>
                  <a:txBody>
                    <a:bodyPr/>
                    <a:lstStyle/>
                    <a:p>
                      <a:pPr algn="l"/>
                      <a:r>
                        <a:rPr lang="en-IN" sz="2400">
                          <a:effectLst/>
                        </a:rPr>
                        <a:t>Report an error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Raise an exception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2486323"/>
                  </a:ext>
                </a:extLst>
              </a:tr>
              <a:tr h="1456537">
                <a:tc>
                  <a:txBody>
                    <a:bodyPr/>
                    <a:lstStyle/>
                    <a:p>
                      <a:pPr algn="l"/>
                      <a:r>
                        <a:rPr lang="en-IN" sz="2400">
                          <a:effectLst/>
                        </a:rPr>
                        <a:t>Report suppression of an error without raising an exception (e.g. error handler in a long-running server process)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4" tooltip="logging.error"/>
                        </a:rPr>
                        <a:t>logging.error()</a:t>
                      </a:r>
                      <a:r>
                        <a:rPr lang="en-IN" sz="2400">
                          <a:effectLst/>
                        </a:rPr>
                        <a:t>, </a:t>
                      </a:r>
                      <a:r>
                        <a:rPr lang="en-IN" sz="2400" u="none" strike="noStrike">
                          <a:solidFill>
                            <a:srgbClr val="0072AA"/>
                          </a:solidFill>
                          <a:effectLst/>
                          <a:hlinkClick r:id="rId5" tooltip="logging.exception"/>
                        </a:rPr>
                        <a:t>logging.exception()</a:t>
                      </a:r>
                      <a:r>
                        <a:rPr lang="en-IN" sz="2400">
                          <a:effectLst/>
                        </a:rPr>
                        <a:t> or </a:t>
                      </a:r>
                      <a:r>
                        <a:rPr lang="en-IN" sz="2400" u="none" strike="noStrike">
                          <a:solidFill>
                            <a:srgbClr val="0072AA"/>
                          </a:solidFill>
                          <a:effectLst/>
                          <a:hlinkClick r:id="rId6" tooltip="logging.critical"/>
                        </a:rPr>
                        <a:t>logging.critical()</a:t>
                      </a:r>
                      <a:r>
                        <a:rPr lang="en-IN" sz="2400">
                          <a:effectLst/>
                        </a:rPr>
                        <a:t> as appropriate for the specific error and application domain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13168298"/>
                  </a:ext>
                </a:extLst>
              </a:tr>
            </a:tbl>
          </a:graphicData>
        </a:graphic>
      </p:graphicFrame>
      <p:graphicFrame>
        <p:nvGraphicFramePr>
          <p:cNvPr id="5" name="Table 4">
            <a:extLst>
              <a:ext uri="{FF2B5EF4-FFF2-40B4-BE49-F238E27FC236}">
                <a16:creationId xmlns:a16="http://schemas.microsoft.com/office/drawing/2014/main" id="{1373425E-F062-EACE-AD23-979F0B4E815D}"/>
              </a:ext>
            </a:extLst>
          </p:cNvPr>
          <p:cNvGraphicFramePr>
            <a:graphicFrameLocks noGrp="1"/>
          </p:cNvGraphicFramePr>
          <p:nvPr>
            <p:extLst>
              <p:ext uri="{D42A27DB-BD31-4B8C-83A1-F6EECF244321}">
                <p14:modId xmlns:p14="http://schemas.microsoft.com/office/powerpoint/2010/main" val="2660625835"/>
              </p:ext>
            </p:extLst>
          </p:nvPr>
        </p:nvGraphicFramePr>
        <p:xfrm>
          <a:off x="838200" y="225425"/>
          <a:ext cx="10889974" cy="859669"/>
        </p:xfrm>
        <a:graphic>
          <a:graphicData uri="http://schemas.openxmlformats.org/drawingml/2006/table">
            <a:tbl>
              <a:tblPr/>
              <a:tblGrid>
                <a:gridCol w="5444987">
                  <a:extLst>
                    <a:ext uri="{9D8B030D-6E8A-4147-A177-3AD203B41FA5}">
                      <a16:colId xmlns:a16="http://schemas.microsoft.com/office/drawing/2014/main" val="3253835158"/>
                    </a:ext>
                  </a:extLst>
                </a:gridCol>
                <a:gridCol w="5444987">
                  <a:extLst>
                    <a:ext uri="{9D8B030D-6E8A-4147-A177-3AD203B41FA5}">
                      <a16:colId xmlns:a16="http://schemas.microsoft.com/office/drawing/2014/main" val="176234693"/>
                    </a:ext>
                  </a:extLst>
                </a:gridCol>
              </a:tblGrid>
              <a:tr h="859669">
                <a:tc>
                  <a:txBody>
                    <a:bodyPr/>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734508288"/>
                  </a:ext>
                </a:extLst>
              </a:tr>
            </a:tbl>
          </a:graphicData>
        </a:graphic>
      </p:graphicFrame>
    </p:spTree>
    <p:extLst>
      <p:ext uri="{BB962C8B-B14F-4D97-AF65-F5344CB8AC3E}">
        <p14:creationId xmlns:p14="http://schemas.microsoft.com/office/powerpoint/2010/main" val="17407403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DDBA-55BC-D88A-3C9F-F1F1C136BED6}"/>
              </a:ext>
            </a:extLst>
          </p:cNvPr>
          <p:cNvSpPr>
            <a:spLocks noGrp="1"/>
          </p:cNvSpPr>
          <p:nvPr>
            <p:ph type="title"/>
          </p:nvPr>
        </p:nvSpPr>
        <p:spPr>
          <a:xfrm>
            <a:off x="838200" y="365126"/>
            <a:ext cx="10515600" cy="810532"/>
          </a:xfrm>
        </p:spPr>
        <p:txBody>
          <a:bodyPr/>
          <a:lstStyle/>
          <a:p>
            <a:r>
              <a:rPr lang="en-IN" b="0" i="0">
                <a:solidFill>
                  <a:srgbClr val="000000"/>
                </a:solidFill>
                <a:effectLst/>
                <a:latin typeface="Lucida Grande" panose="020B0600040502020204" pitchFamily="34" charset="0"/>
              </a:rPr>
              <a:t>Level or severity of the events</a:t>
            </a:r>
            <a:endParaRPr lang="en-US"/>
          </a:p>
        </p:txBody>
      </p:sp>
      <p:graphicFrame>
        <p:nvGraphicFramePr>
          <p:cNvPr id="4" name="Table 3">
            <a:extLst>
              <a:ext uri="{FF2B5EF4-FFF2-40B4-BE49-F238E27FC236}">
                <a16:creationId xmlns:a16="http://schemas.microsoft.com/office/drawing/2014/main" id="{107CB16E-3AFE-D685-0357-01968E39CFF6}"/>
              </a:ext>
            </a:extLst>
          </p:cNvPr>
          <p:cNvGraphicFramePr>
            <a:graphicFrameLocks noGrp="1"/>
          </p:cNvGraphicFramePr>
          <p:nvPr>
            <p:extLst>
              <p:ext uri="{D42A27DB-BD31-4B8C-83A1-F6EECF244321}">
                <p14:modId xmlns:p14="http://schemas.microsoft.com/office/powerpoint/2010/main" val="872988464"/>
              </p:ext>
            </p:extLst>
          </p:nvPr>
        </p:nvGraphicFramePr>
        <p:xfrm>
          <a:off x="250371" y="1175658"/>
          <a:ext cx="11103430" cy="5486399"/>
        </p:xfrm>
        <a:graphic>
          <a:graphicData uri="http://schemas.openxmlformats.org/drawingml/2006/table">
            <a:tbl>
              <a:tblPr/>
              <a:tblGrid>
                <a:gridCol w="2122715">
                  <a:extLst>
                    <a:ext uri="{9D8B030D-6E8A-4147-A177-3AD203B41FA5}">
                      <a16:colId xmlns:a16="http://schemas.microsoft.com/office/drawing/2014/main" val="2507241015"/>
                    </a:ext>
                  </a:extLst>
                </a:gridCol>
                <a:gridCol w="8980715">
                  <a:extLst>
                    <a:ext uri="{9D8B030D-6E8A-4147-A177-3AD203B41FA5}">
                      <a16:colId xmlns:a16="http://schemas.microsoft.com/office/drawing/2014/main" val="561972894"/>
                    </a:ext>
                  </a:extLst>
                </a:gridCol>
              </a:tblGrid>
              <a:tr h="1008262">
                <a:tc>
                  <a:txBody>
                    <a:bodyPr/>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When it’s used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585012344"/>
                  </a:ext>
                </a:extLst>
              </a:tr>
              <a:tr h="824920">
                <a:tc>
                  <a:txBody>
                    <a:bodyPr/>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Detailed information, typically of interest only when diagnosing problems.</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56957238"/>
                  </a:ext>
                </a:extLst>
              </a:tr>
              <a:tr h="471383">
                <a:tc>
                  <a:txBody>
                    <a:bodyPr/>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Confirmation that things are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58563233"/>
                  </a:ext>
                </a:extLst>
              </a:tr>
              <a:tr h="1531994">
                <a:tc>
                  <a:txBody>
                    <a:bodyPr/>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An indication that something unexpected happened, or indicative of some problem in the near future (e.g. ‘disk space low’). The software is still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82198061"/>
                  </a:ext>
                </a:extLst>
              </a:tr>
              <a:tr h="824920">
                <a:tc>
                  <a:txBody>
                    <a:bodyPr/>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Due to a more serious problem, the software has not been able to perform some function.</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3905494"/>
                  </a:ext>
                </a:extLst>
              </a:tr>
              <a:tr h="824920">
                <a:tc>
                  <a:txBody>
                    <a:bodyPr/>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A serious error, indicating that the program itself may be unable to continue running.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99699896"/>
                  </a:ext>
                </a:extLst>
              </a:tr>
            </a:tbl>
          </a:graphicData>
        </a:graphic>
      </p:graphicFrame>
    </p:spTree>
    <p:extLst>
      <p:ext uri="{BB962C8B-B14F-4D97-AF65-F5344CB8AC3E}">
        <p14:creationId xmlns:p14="http://schemas.microsoft.com/office/powerpoint/2010/main" val="380395722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48DD-5110-F4B6-ADA3-ED072C99E643}"/>
              </a:ext>
            </a:extLst>
          </p:cNvPr>
          <p:cNvSpPr>
            <a:spLocks noGrp="1"/>
          </p:cNvSpPr>
          <p:nvPr>
            <p:ph type="title"/>
          </p:nvPr>
        </p:nvSpPr>
        <p:spPr/>
        <p:txBody>
          <a:bodyPr/>
          <a:lstStyle/>
          <a:p>
            <a:r>
              <a:rPr lang="en-US"/>
              <a:t>Example</a:t>
            </a:r>
          </a:p>
        </p:txBody>
      </p:sp>
      <p:sp>
        <p:nvSpPr>
          <p:cNvPr id="5" name="TextBox 4">
            <a:extLst>
              <a:ext uri="{FF2B5EF4-FFF2-40B4-BE49-F238E27FC236}">
                <a16:creationId xmlns:a16="http://schemas.microsoft.com/office/drawing/2014/main" id="{B5A78881-5DC5-C8E4-3E91-53DC17DDEDE4}"/>
              </a:ext>
            </a:extLst>
          </p:cNvPr>
          <p:cNvSpPr txBox="1"/>
          <p:nvPr/>
        </p:nvSpPr>
        <p:spPr>
          <a:xfrm>
            <a:off x="391887" y="2102507"/>
            <a:ext cx="11996056"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400" b="1" i="0">
                <a:solidFill>
                  <a:srgbClr val="008000"/>
                </a:solidFill>
                <a:effectLst/>
                <a:latin typeface="Lucida Grande" panose="020B0600040502020204" pitchFamily="34" charset="0"/>
              </a:rPr>
              <a:t>import</a:t>
            </a:r>
            <a:r>
              <a:rPr lang="en-IN" sz="2400" b="0" i="0">
                <a:solidFill>
                  <a:srgbClr val="000000"/>
                </a:solidFill>
                <a:effectLst/>
                <a:latin typeface="Lucida Grande" panose="020B0600040502020204" pitchFamily="34" charset="0"/>
              </a:rPr>
              <a:t> </a:t>
            </a:r>
            <a:r>
              <a:rPr lang="en-IN" sz="2400" b="1" i="0">
                <a:solidFill>
                  <a:srgbClr val="0000FF"/>
                </a:solidFill>
                <a:effectLst/>
                <a:latin typeface="Lucida Grande" panose="020B0600040502020204" pitchFamily="34" charset="0"/>
              </a:rPr>
              <a:t>logging</a:t>
            </a:r>
          </a:p>
          <a:p>
            <a:pPr algn="l"/>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warning(</a:t>
            </a:r>
            <a:r>
              <a:rPr lang="en-IN" sz="2400" b="0" i="0">
                <a:solidFill>
                  <a:srgbClr val="BA2121"/>
                </a:solidFill>
                <a:effectLst/>
                <a:latin typeface="Lucida Grande" panose="020B0600040502020204" pitchFamily="34" charset="0"/>
              </a:rPr>
              <a:t>'Watch out!'</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print a message to the console</a:t>
            </a:r>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info(</a:t>
            </a:r>
            <a:r>
              <a:rPr lang="en-IN" sz="2400" b="0" i="0">
                <a:solidFill>
                  <a:srgbClr val="BA2121"/>
                </a:solidFill>
                <a:effectLst/>
                <a:latin typeface="Lucida Grande" panose="020B0600040502020204" pitchFamily="34" charset="0"/>
              </a:rPr>
              <a:t>'I told you so'</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not print anything</a:t>
            </a:r>
            <a:r>
              <a:rPr lang="en-IN" sz="2400" b="0" i="0">
                <a:solidFill>
                  <a:srgbClr val="000000"/>
                </a:solidFill>
                <a:effectLst/>
                <a:latin typeface="Lucida Grande" panose="020B0600040502020204" pitchFamily="34" charset="0"/>
              </a:rPr>
              <a:t> </a:t>
            </a:r>
          </a:p>
        </p:txBody>
      </p:sp>
      <p:sp>
        <p:nvSpPr>
          <p:cNvPr id="7" name="TextBox 6">
            <a:extLst>
              <a:ext uri="{FF2B5EF4-FFF2-40B4-BE49-F238E27FC236}">
                <a16:creationId xmlns:a16="http://schemas.microsoft.com/office/drawing/2014/main" id="{51DA3B5C-B2A9-BA4B-A318-E08B11DFEC1B}"/>
              </a:ext>
            </a:extLst>
          </p:cNvPr>
          <p:cNvSpPr txBox="1"/>
          <p:nvPr/>
        </p:nvSpPr>
        <p:spPr>
          <a:xfrm>
            <a:off x="593272" y="4909848"/>
            <a:ext cx="619397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Output: </a:t>
            </a:r>
          </a:p>
          <a:p>
            <a:r>
              <a:rPr lang="en-IN" sz="2400" err="1"/>
              <a:t>WARNING:root:Watch out!</a:t>
            </a:r>
            <a:endParaRPr lang="en-US" sz="2400"/>
          </a:p>
        </p:txBody>
      </p:sp>
    </p:spTree>
    <p:extLst>
      <p:ext uri="{BB962C8B-B14F-4D97-AF65-F5344CB8AC3E}">
        <p14:creationId xmlns:p14="http://schemas.microsoft.com/office/powerpoint/2010/main" val="1732446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6FBD-B779-9585-1F2C-D155D217A5F6}"/>
              </a:ext>
            </a:extLst>
          </p:cNvPr>
          <p:cNvSpPr>
            <a:spLocks noGrp="1"/>
          </p:cNvSpPr>
          <p:nvPr>
            <p:ph type="title"/>
          </p:nvPr>
        </p:nvSpPr>
        <p:spPr>
          <a:xfrm>
            <a:off x="587829" y="125639"/>
            <a:ext cx="10515600" cy="636361"/>
          </a:xfrm>
        </p:spPr>
        <p:txBody>
          <a:bodyPr>
            <a:normAutofit fontScale="90000"/>
          </a:bodyPr>
          <a:lstStyle/>
          <a:p>
            <a:r>
              <a:rPr lang="en-IN" b="0" i="0">
                <a:solidFill>
                  <a:srgbClr val="000000"/>
                </a:solidFill>
                <a:effectLst/>
                <a:latin typeface="Lucida Grande" panose="020B0600040502020204" pitchFamily="34" charset="0"/>
              </a:rPr>
              <a:t>Logging to a file</a:t>
            </a:r>
            <a:endParaRPr lang="en-US"/>
          </a:p>
        </p:txBody>
      </p:sp>
      <p:pic>
        <p:nvPicPr>
          <p:cNvPr id="5" name="Picture 4" descr="A close-up of a computer screen&#10;&#10;Description automatically generated">
            <a:extLst>
              <a:ext uri="{FF2B5EF4-FFF2-40B4-BE49-F238E27FC236}">
                <a16:creationId xmlns:a16="http://schemas.microsoft.com/office/drawing/2014/main" id="{98434EBE-731C-0BDE-5DDD-4CCE7C48FB8C}"/>
              </a:ext>
            </a:extLst>
          </p:cNvPr>
          <p:cNvPicPr>
            <a:picLocks noChangeAspect="1"/>
          </p:cNvPicPr>
          <p:nvPr/>
        </p:nvPicPr>
        <p:blipFill>
          <a:blip r:embed="rId2"/>
          <a:stretch>
            <a:fillRect/>
          </a:stretch>
        </p:blipFill>
        <p:spPr>
          <a:xfrm>
            <a:off x="587829" y="1080261"/>
            <a:ext cx="11045546" cy="2736365"/>
          </a:xfrm>
          <a:prstGeom prst="rect">
            <a:avLst/>
          </a:prstGeom>
        </p:spPr>
      </p:pic>
      <p:pic>
        <p:nvPicPr>
          <p:cNvPr id="7" name="Picture 6">
            <a:extLst>
              <a:ext uri="{FF2B5EF4-FFF2-40B4-BE49-F238E27FC236}">
                <a16:creationId xmlns:a16="http://schemas.microsoft.com/office/drawing/2014/main" id="{ABF9A4DD-6DF8-EB17-C6E8-C9D0A05E9FEE}"/>
              </a:ext>
            </a:extLst>
          </p:cNvPr>
          <p:cNvPicPr>
            <a:picLocks noChangeAspect="1"/>
          </p:cNvPicPr>
          <p:nvPr/>
        </p:nvPicPr>
        <p:blipFill>
          <a:blip r:embed="rId3"/>
          <a:stretch>
            <a:fillRect/>
          </a:stretch>
        </p:blipFill>
        <p:spPr>
          <a:xfrm>
            <a:off x="587829" y="4094702"/>
            <a:ext cx="11119326" cy="2014549"/>
          </a:xfrm>
          <a:prstGeom prst="rect">
            <a:avLst/>
          </a:prstGeom>
        </p:spPr>
      </p:pic>
    </p:spTree>
    <p:extLst>
      <p:ext uri="{BB962C8B-B14F-4D97-AF65-F5344CB8AC3E}">
        <p14:creationId xmlns:p14="http://schemas.microsoft.com/office/powerpoint/2010/main" val="49717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FD25-A1F6-B498-E106-9702BC19B245}"/>
              </a:ext>
            </a:extLst>
          </p:cNvPr>
          <p:cNvSpPr>
            <a:spLocks noGrp="1"/>
          </p:cNvSpPr>
          <p:nvPr>
            <p:ph type="title"/>
          </p:nvPr>
        </p:nvSpPr>
        <p:spPr>
          <a:xfrm rot="16200000">
            <a:off x="-1811506" y="2211696"/>
            <a:ext cx="4648893" cy="734332"/>
          </a:xfrm>
        </p:spPr>
        <p:txBody>
          <a:bodyPr/>
          <a:lstStyle/>
          <a:p>
            <a:r>
              <a:rPr lang="en-US"/>
              <a:t>Example</a:t>
            </a:r>
          </a:p>
        </p:txBody>
      </p:sp>
      <p:pic>
        <p:nvPicPr>
          <p:cNvPr id="9" name="Picture 8" descr="A screen shot of a computer program&#10;&#10;Description automatically generated">
            <a:extLst>
              <a:ext uri="{FF2B5EF4-FFF2-40B4-BE49-F238E27FC236}">
                <a16:creationId xmlns:a16="http://schemas.microsoft.com/office/drawing/2014/main" id="{E712C5D8-0BC5-FE51-02F9-14CC36610B14}"/>
              </a:ext>
            </a:extLst>
          </p:cNvPr>
          <p:cNvPicPr>
            <a:picLocks noChangeAspect="1"/>
          </p:cNvPicPr>
          <p:nvPr/>
        </p:nvPicPr>
        <p:blipFill>
          <a:blip r:embed="rId2"/>
          <a:stretch>
            <a:fillRect/>
          </a:stretch>
        </p:blipFill>
        <p:spPr>
          <a:xfrm>
            <a:off x="803203" y="150065"/>
            <a:ext cx="10994085" cy="6130774"/>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98EF44C7-DD07-BAD3-62BB-0286CB58C51B}"/>
              </a:ext>
            </a:extLst>
          </p:cNvPr>
          <p:cNvPicPr>
            <a:picLocks noChangeAspect="1"/>
          </p:cNvPicPr>
          <p:nvPr/>
        </p:nvPicPr>
        <p:blipFill>
          <a:blip r:embed="rId3"/>
          <a:stretch>
            <a:fillRect/>
          </a:stretch>
        </p:blipFill>
        <p:spPr>
          <a:xfrm>
            <a:off x="4291379" y="3932914"/>
            <a:ext cx="7900622" cy="1940789"/>
          </a:xfrm>
          <a:prstGeom prst="rect">
            <a:avLst/>
          </a:prstGeom>
        </p:spPr>
      </p:pic>
    </p:spTree>
    <p:extLst>
      <p:ext uri="{BB962C8B-B14F-4D97-AF65-F5344CB8AC3E}">
        <p14:creationId xmlns:p14="http://schemas.microsoft.com/office/powerpoint/2010/main" val="160001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CDD-53E4-665C-B4D0-79AB493BA129}"/>
              </a:ext>
            </a:extLst>
          </p:cNvPr>
          <p:cNvSpPr>
            <a:spLocks noGrp="1"/>
          </p:cNvSpPr>
          <p:nvPr>
            <p:ph type="title"/>
          </p:nvPr>
        </p:nvSpPr>
        <p:spPr>
          <a:xfrm>
            <a:off x="0" y="114754"/>
            <a:ext cx="12192000" cy="854075"/>
          </a:xfrm>
        </p:spPr>
        <p:txBody>
          <a:bodyPr>
            <a:normAutofit/>
          </a:bodyPr>
          <a:lstStyle/>
          <a:p>
            <a:r>
              <a:rPr lang="en-IN" b="0" i="0">
                <a:solidFill>
                  <a:srgbClr val="000000"/>
                </a:solidFill>
                <a:effectLst/>
                <a:latin typeface="Lucida Grande" panose="020B0600040502020204" pitchFamily="34" charset="0"/>
              </a:rPr>
              <a:t>Changing the format of displayed messages</a:t>
            </a:r>
            <a:endParaRPr lang="en-US"/>
          </a:p>
        </p:txBody>
      </p:sp>
      <p:pic>
        <p:nvPicPr>
          <p:cNvPr id="5" name="Picture 4" descr="A white card with red text&#10;&#10;Description automatically generated">
            <a:extLst>
              <a:ext uri="{FF2B5EF4-FFF2-40B4-BE49-F238E27FC236}">
                <a16:creationId xmlns:a16="http://schemas.microsoft.com/office/drawing/2014/main" id="{7347BA7E-B83D-F480-5C37-0F7081464593}"/>
              </a:ext>
            </a:extLst>
          </p:cNvPr>
          <p:cNvPicPr>
            <a:picLocks noChangeAspect="1"/>
          </p:cNvPicPr>
          <p:nvPr/>
        </p:nvPicPr>
        <p:blipFill>
          <a:blip r:embed="rId2"/>
          <a:stretch>
            <a:fillRect/>
          </a:stretch>
        </p:blipFill>
        <p:spPr>
          <a:xfrm>
            <a:off x="247650" y="1317674"/>
            <a:ext cx="11644667" cy="2936274"/>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86CC4873-6118-6635-78F0-5F1564309F51}"/>
              </a:ext>
            </a:extLst>
          </p:cNvPr>
          <p:cNvPicPr>
            <a:picLocks noChangeAspect="1"/>
          </p:cNvPicPr>
          <p:nvPr/>
        </p:nvPicPr>
        <p:blipFill>
          <a:blip r:embed="rId3"/>
          <a:stretch>
            <a:fillRect/>
          </a:stretch>
        </p:blipFill>
        <p:spPr>
          <a:xfrm>
            <a:off x="247650" y="4602793"/>
            <a:ext cx="10378514" cy="1811259"/>
          </a:xfrm>
          <a:prstGeom prst="rect">
            <a:avLst/>
          </a:prstGeom>
        </p:spPr>
      </p:pic>
    </p:spTree>
    <p:extLst>
      <p:ext uri="{BB962C8B-B14F-4D97-AF65-F5344CB8AC3E}">
        <p14:creationId xmlns:p14="http://schemas.microsoft.com/office/powerpoint/2010/main" val="3731296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1F89-4C7D-BCFD-059D-09121EB55AE7}"/>
              </a:ext>
            </a:extLst>
          </p:cNvPr>
          <p:cNvSpPr>
            <a:spLocks noGrp="1"/>
          </p:cNvSpPr>
          <p:nvPr>
            <p:ph type="title"/>
          </p:nvPr>
        </p:nvSpPr>
        <p:spPr/>
        <p:txBody>
          <a:bodyPr/>
          <a:lstStyle/>
          <a:p>
            <a:r>
              <a:rPr lang="en-US"/>
              <a:t>Date and time</a:t>
            </a:r>
          </a:p>
        </p:txBody>
      </p:sp>
      <p:pic>
        <p:nvPicPr>
          <p:cNvPr id="5" name="Picture 4" descr="A white rectangular with red green and blue text&#10;&#10;Description automatically generated">
            <a:extLst>
              <a:ext uri="{FF2B5EF4-FFF2-40B4-BE49-F238E27FC236}">
                <a16:creationId xmlns:a16="http://schemas.microsoft.com/office/drawing/2014/main" id="{78C85575-0BB9-8307-F119-501828D1B85C}"/>
              </a:ext>
            </a:extLst>
          </p:cNvPr>
          <p:cNvPicPr>
            <a:picLocks noChangeAspect="1"/>
          </p:cNvPicPr>
          <p:nvPr/>
        </p:nvPicPr>
        <p:blipFill>
          <a:blip r:embed="rId2"/>
          <a:stretch>
            <a:fillRect/>
          </a:stretch>
        </p:blipFill>
        <p:spPr>
          <a:xfrm>
            <a:off x="838199" y="1547075"/>
            <a:ext cx="11099547" cy="172621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A64BBB31-D74B-57D8-1F77-B8F1BC6E795F}"/>
              </a:ext>
            </a:extLst>
          </p:cNvPr>
          <p:cNvPicPr>
            <a:picLocks noChangeAspect="1"/>
          </p:cNvPicPr>
          <p:nvPr/>
        </p:nvPicPr>
        <p:blipFill>
          <a:blip r:embed="rId3"/>
          <a:stretch>
            <a:fillRect/>
          </a:stretch>
        </p:blipFill>
        <p:spPr>
          <a:xfrm>
            <a:off x="922427" y="3850851"/>
            <a:ext cx="10431373" cy="1622297"/>
          </a:xfrm>
          <a:prstGeom prst="rect">
            <a:avLst/>
          </a:prstGeom>
        </p:spPr>
      </p:pic>
    </p:spTree>
    <p:extLst>
      <p:ext uri="{BB962C8B-B14F-4D97-AF65-F5344CB8AC3E}">
        <p14:creationId xmlns:p14="http://schemas.microsoft.com/office/powerpoint/2010/main" val="1277136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D241-8EA7-F664-786F-4D57455115F3}"/>
              </a:ext>
            </a:extLst>
          </p:cNvPr>
          <p:cNvSpPr>
            <a:spLocks noGrp="1"/>
          </p:cNvSpPr>
          <p:nvPr>
            <p:ph type="title"/>
          </p:nvPr>
        </p:nvSpPr>
        <p:spPr/>
        <p:txBody>
          <a:bodyPr/>
          <a:lstStyle/>
          <a:p>
            <a:r>
              <a:rPr lang="en-US"/>
              <a:t>Date and time specific format</a:t>
            </a:r>
          </a:p>
        </p:txBody>
      </p:sp>
      <p:pic>
        <p:nvPicPr>
          <p:cNvPr id="5" name="Content Placeholder 4">
            <a:extLst>
              <a:ext uri="{FF2B5EF4-FFF2-40B4-BE49-F238E27FC236}">
                <a16:creationId xmlns:a16="http://schemas.microsoft.com/office/drawing/2014/main" id="{308896C9-6366-A382-A909-4D9C41E65578}"/>
              </a:ext>
            </a:extLst>
          </p:cNvPr>
          <p:cNvPicPr>
            <a:picLocks noGrp="1" noChangeAspect="1"/>
          </p:cNvPicPr>
          <p:nvPr>
            <p:ph idx="1"/>
          </p:nvPr>
        </p:nvPicPr>
        <p:blipFill>
          <a:blip r:embed="rId2"/>
          <a:stretch>
            <a:fillRect/>
          </a:stretch>
        </p:blipFill>
        <p:spPr>
          <a:xfrm>
            <a:off x="414130" y="1566971"/>
            <a:ext cx="11569595" cy="2150061"/>
          </a:xfrm>
        </p:spPr>
      </p:pic>
      <p:pic>
        <p:nvPicPr>
          <p:cNvPr id="7" name="Picture 6" descr="A screenshot of a phone&#10;&#10;Description automatically generated">
            <a:extLst>
              <a:ext uri="{FF2B5EF4-FFF2-40B4-BE49-F238E27FC236}">
                <a16:creationId xmlns:a16="http://schemas.microsoft.com/office/drawing/2014/main" id="{6E6FA09A-F79B-986A-132A-305373377E9F}"/>
              </a:ext>
            </a:extLst>
          </p:cNvPr>
          <p:cNvPicPr>
            <a:picLocks noChangeAspect="1"/>
          </p:cNvPicPr>
          <p:nvPr/>
        </p:nvPicPr>
        <p:blipFill>
          <a:blip r:embed="rId3"/>
          <a:stretch>
            <a:fillRect/>
          </a:stretch>
        </p:blipFill>
        <p:spPr>
          <a:xfrm>
            <a:off x="414129" y="4104404"/>
            <a:ext cx="11048523" cy="1686796"/>
          </a:xfrm>
          <a:prstGeom prst="rect">
            <a:avLst/>
          </a:prstGeom>
        </p:spPr>
      </p:pic>
    </p:spTree>
    <p:extLst>
      <p:ext uri="{BB962C8B-B14F-4D97-AF65-F5344CB8AC3E}">
        <p14:creationId xmlns:p14="http://schemas.microsoft.com/office/powerpoint/2010/main" val="4234022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11B2-B75D-2A12-4D90-C1BD3BEE84A5}"/>
              </a:ext>
            </a:extLst>
          </p:cNvPr>
          <p:cNvSpPr>
            <a:spLocks noGrp="1"/>
          </p:cNvSpPr>
          <p:nvPr>
            <p:ph type="title"/>
          </p:nvPr>
        </p:nvSpPr>
        <p:spPr/>
        <p:txBody>
          <a:bodyPr/>
          <a:lstStyle/>
          <a:p>
            <a:r>
              <a:rPr lang="en-US"/>
              <a:t>Task to do</a:t>
            </a:r>
          </a:p>
        </p:txBody>
      </p:sp>
      <p:sp>
        <p:nvSpPr>
          <p:cNvPr id="3" name="Content Placeholder 2">
            <a:extLst>
              <a:ext uri="{FF2B5EF4-FFF2-40B4-BE49-F238E27FC236}">
                <a16:creationId xmlns:a16="http://schemas.microsoft.com/office/drawing/2014/main" id="{3EF02A6C-8C5F-FD12-CB73-3F0C21496178}"/>
              </a:ext>
            </a:extLst>
          </p:cNvPr>
          <p:cNvSpPr>
            <a:spLocks noGrp="1"/>
          </p:cNvSpPr>
          <p:nvPr>
            <p:ph idx="1"/>
          </p:nvPr>
        </p:nvSpPr>
        <p:spPr/>
        <p:txBody>
          <a:bodyPr>
            <a:normAutofit/>
          </a:bodyPr>
          <a:lstStyle/>
          <a:p>
            <a:r>
              <a:rPr lang="en-US"/>
              <a:t>You are developing a command-line task management system for a small team of users. The system should allow users to create tasks, assign them, update statuses, and track deadlines. Instead of using a database, you decide to store task data in text files.</a:t>
            </a:r>
          </a:p>
          <a:p>
            <a:pPr marL="0" indent="0">
              <a:buNone/>
            </a:pPr>
            <a:endParaRPr lang="en-US"/>
          </a:p>
          <a:p>
            <a:r>
              <a:rPr lang="en-US"/>
              <a:t>User Management:</a:t>
            </a:r>
          </a:p>
          <a:p>
            <a:r>
              <a:rPr lang="en-US"/>
              <a:t>Implement a user registration system where users can sign up and log in. Store user data in a file, including usernames and hashed passwords.</a:t>
            </a:r>
          </a:p>
        </p:txBody>
      </p:sp>
    </p:spTree>
    <p:extLst>
      <p:ext uri="{BB962C8B-B14F-4D97-AF65-F5344CB8AC3E}">
        <p14:creationId xmlns:p14="http://schemas.microsoft.com/office/powerpoint/2010/main" val="58754880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1"/>
  <p:tag name="AS_OS" val="Unix 6.2.0.1011"/>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6272</Words>
  <Application>Microsoft Office PowerPoint</Application>
  <PresentationFormat>Widescreen</PresentationFormat>
  <Paragraphs>711</Paragraphs>
  <Slides>137</Slides>
  <Notes>6</Notes>
  <HiddenSlides>0</HiddenSlides>
  <MMClips>1</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137</vt:i4>
      </vt:variant>
    </vt:vector>
  </HeadingPairs>
  <TitlesOfParts>
    <vt:vector size="161" baseType="lpstr">
      <vt:lpstr>Abadi MT Condensed Extra Bold</vt:lpstr>
      <vt:lpstr>-apple-system</vt:lpstr>
      <vt:lpstr>Arial</vt:lpstr>
      <vt:lpstr>Calibri</vt:lpstr>
      <vt:lpstr>Calibri (Body)</vt:lpstr>
      <vt:lpstr>Calibri Light</vt:lpstr>
      <vt:lpstr>Courier New</vt:lpstr>
      <vt:lpstr>inter-regular</vt:lpstr>
      <vt:lpstr>Lucida Grande</vt:lpstr>
      <vt:lpstr>Monaco</vt:lpstr>
      <vt:lpstr>Söhne</vt:lpstr>
      <vt:lpstr>Söhne Mono</vt:lpstr>
      <vt:lpstr>SSP Local</vt:lpstr>
      <vt:lpstr>times new roman</vt:lpstr>
      <vt:lpstr>ui-monospace</vt:lpstr>
      <vt:lpstr>Office Theme</vt:lpstr>
      <vt:lpstr>Office Theme</vt:lpstr>
      <vt:lpstr>Office Theme</vt:lpstr>
      <vt:lpstr>Office Theme</vt:lpstr>
      <vt:lpstr>Office Theme</vt:lpstr>
      <vt:lpstr>Office Theme</vt:lpstr>
      <vt:lpstr>Office Theme</vt:lpstr>
      <vt:lpstr>Office Theme</vt:lpstr>
      <vt:lpstr>Office Theme</vt:lpstr>
      <vt:lpstr>Advanced Python Programming for Emerging Applications</vt:lpstr>
      <vt:lpstr>COURSE OBJECTIVES</vt:lpstr>
      <vt:lpstr>PowerPoint Presentation</vt:lpstr>
      <vt:lpstr>COURSE OUTCOMES</vt:lpstr>
      <vt:lpstr>PowerPoint Presentation</vt:lpstr>
      <vt:lpstr>Let’s Recall Basic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Handling</vt:lpstr>
      <vt:lpstr>What is File?</vt:lpstr>
      <vt:lpstr>Operation in File</vt:lpstr>
      <vt:lpstr>Open a file</vt:lpstr>
      <vt:lpstr>File mode</vt:lpstr>
      <vt:lpstr>Reading from file</vt:lpstr>
      <vt:lpstr>Write into file</vt:lpstr>
      <vt:lpstr>Append in file</vt:lpstr>
      <vt:lpstr>Few important function</vt:lpstr>
      <vt:lpstr>Problem</vt:lpstr>
      <vt:lpstr>Write a code to read file and give you summary of the file.</vt:lpstr>
      <vt:lpstr>Solution</vt:lpstr>
      <vt:lpstr>Lecture 4-5 CSV, Lamda function, Map, Reduce</vt:lpstr>
      <vt:lpstr>Example</vt:lpstr>
      <vt:lpstr>PowerPoint Presentation</vt:lpstr>
      <vt:lpstr>PowerPoint Presentation</vt:lpstr>
      <vt:lpstr>PowerPoint Presentation</vt:lpstr>
      <vt:lpstr>Use pandas to solve this problem</vt:lpstr>
      <vt:lpstr>PowerPoint Presentation</vt:lpstr>
      <vt:lpstr>PowerPoint Presentation</vt:lpstr>
      <vt:lpstr>Lambda Function</vt:lpstr>
      <vt:lpstr>Lambda function</vt:lpstr>
      <vt:lpstr>Problem</vt:lpstr>
      <vt:lpstr>map</vt:lpstr>
      <vt:lpstr>PowerPoint Presentation</vt:lpstr>
      <vt:lpstr>Problem</vt:lpstr>
      <vt:lpstr>Filter</vt:lpstr>
      <vt:lpstr>PowerPoint Presentation</vt:lpstr>
      <vt:lpstr>Problem-</vt:lpstr>
      <vt:lpstr>Reduce</vt:lpstr>
      <vt:lpstr>PowerPoint Presentation</vt:lpstr>
      <vt:lpstr>Problem Statement</vt:lpstr>
      <vt:lpstr>PowerPoint Presentation</vt:lpstr>
      <vt:lpstr>JSON(JavaScript Object Notation)  File Handling</vt:lpstr>
      <vt:lpstr>Team’s Code</vt:lpstr>
      <vt:lpstr>JSON file structure</vt:lpstr>
      <vt:lpstr>JSON Data types</vt:lpstr>
      <vt:lpstr>JSON object</vt:lpstr>
      <vt:lpstr>JSON Array</vt:lpstr>
      <vt:lpstr>Attendance</vt:lpstr>
      <vt:lpstr>Reading JSON File</vt:lpstr>
      <vt:lpstr>Writing JSON file</vt:lpstr>
      <vt:lpstr>Problem Statement</vt:lpstr>
      <vt:lpstr>Loading JSON Data as Python Objects:</vt:lpstr>
      <vt:lpstr>PowerPoint Presentation</vt:lpstr>
      <vt:lpstr>PowerPoint Presentation</vt:lpstr>
      <vt:lpstr>PowerPoint Presentation</vt:lpstr>
      <vt:lpstr>PowerPoint Presentation</vt:lpstr>
      <vt:lpstr>PowerPoint Presentation</vt:lpstr>
      <vt:lpstr>Exception Handling</vt:lpstr>
      <vt:lpstr>Exceptions</vt:lpstr>
      <vt:lpstr>Example of Exception</vt:lpstr>
      <vt:lpstr>Handling Exception</vt:lpstr>
      <vt:lpstr>Multiple error possibility</vt:lpstr>
      <vt:lpstr>Finally: Something that must execute </vt:lpstr>
      <vt:lpstr>Else clause</vt:lpstr>
      <vt:lpstr>Custom Exception:</vt:lpstr>
      <vt:lpstr>Types of Exception</vt:lpstr>
      <vt:lpstr>Find Exception type</vt:lpstr>
      <vt:lpstr>num = int(input("Enter a number: "))</vt:lpstr>
      <vt:lpstr>with open("non_existent_file.txt", "r") as file:       content = file.read()</vt:lpstr>
      <vt:lpstr>my_list = [1, 2, 3]  print(my_list[5])</vt:lpstr>
      <vt:lpstr>my_dict = {"name": "John", "age": 30} print(my_dict["gender"])</vt:lpstr>
      <vt:lpstr>print(x)  //x is not defined previously</vt:lpstr>
      <vt:lpstr>result = 10 + "5"</vt:lpstr>
      <vt:lpstr>result = "Hello" / 2</vt:lpstr>
      <vt:lpstr>result = sum(range(1, "5")</vt:lpstr>
      <vt:lpstr>num = int("123", base=2)</vt:lpstr>
      <vt:lpstr>value = float("12.3.4")</vt:lpstr>
      <vt:lpstr>Problem</vt:lpstr>
      <vt:lpstr>Task</vt:lpstr>
      <vt:lpstr>Additionally</vt:lpstr>
      <vt:lpstr>Lecture 9</vt:lpstr>
      <vt:lpstr>Task no =  (Project team’s smallest rollno) mod 5 </vt:lpstr>
      <vt:lpstr>Logging</vt:lpstr>
      <vt:lpstr>What is Logging</vt:lpstr>
      <vt:lpstr>Convenience Function</vt:lpstr>
      <vt:lpstr>PowerPoint Presentation</vt:lpstr>
      <vt:lpstr>Level or severity of the events</vt:lpstr>
      <vt:lpstr>Example</vt:lpstr>
      <vt:lpstr>Logging to a file</vt:lpstr>
      <vt:lpstr>Example</vt:lpstr>
      <vt:lpstr>Changing the format of displayed messages</vt:lpstr>
      <vt:lpstr>Date and time</vt:lpstr>
      <vt:lpstr>Date and time specific format</vt:lpstr>
      <vt:lpstr>Task to do</vt:lpstr>
      <vt:lpstr>PowerPoint Presentation</vt:lpstr>
      <vt:lpstr>PowerPoint Presentation</vt:lpstr>
      <vt:lpstr>PowerPoint Presentation</vt:lpstr>
      <vt:lpstr>PowerPoint Presentation</vt:lpstr>
      <vt:lpstr>PowerPoint Presentation</vt:lpstr>
      <vt:lpstr>How logging works</vt:lpstr>
      <vt:lpstr>Loggers</vt:lpstr>
      <vt:lpstr>PowerPoint Presentation</vt:lpstr>
      <vt:lpstr>logger</vt:lpstr>
      <vt:lpstr>Configuration</vt:lpstr>
      <vt:lpstr>Configuaration</vt:lpstr>
      <vt:lpstr>Methods create log messages</vt:lpstr>
      <vt:lpstr>Log Message</vt:lpstr>
      <vt:lpstr>Logging Levels</vt:lpstr>
      <vt:lpstr>Handlers</vt:lpstr>
      <vt:lpstr>Subprocess</vt:lpstr>
      <vt:lpstr>Subprocess</vt:lpstr>
      <vt:lpstr>Subprocess.run</vt:lpstr>
      <vt:lpstr>Using subprocess.run()</vt:lpstr>
      <vt:lpstr>Run code directly</vt:lpstr>
      <vt:lpstr>Subprocess execution</vt:lpstr>
      <vt:lpstr>Send output and error to file from shell command</vt:lpstr>
      <vt:lpstr>Controlling the Outputs</vt:lpstr>
      <vt:lpstr>Stdout and stderr</vt:lpstr>
      <vt:lpstr>Result in text</vt:lpstr>
      <vt:lpstr>PowerPoint Presentation</vt:lpstr>
      <vt:lpstr>timeout</vt:lpstr>
      <vt:lpstr>Inputting in subprocess</vt:lpstr>
      <vt:lpstr>Command line arguments</vt:lpstr>
      <vt:lpstr>Problem Statement</vt:lpstr>
      <vt:lpstr>schedule</vt:lpstr>
      <vt:lpstr>Introduction to the schedule</vt:lpstr>
      <vt:lpstr>Why Use schedule?</vt:lpstr>
      <vt:lpstr>Functionality</vt:lpstr>
      <vt:lpstr>PowerPoint Presentation</vt:lpstr>
      <vt:lpstr>Functionality</vt:lpstr>
      <vt:lpstr>Continue</vt:lpstr>
      <vt:lpstr>Create a scheduler to perform backup everyday 6:30pm. In backup function you will pass source and destination folder.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Python Programming for Emerging Applications</dc:title>
  <cp:lastModifiedBy>HarshShah</cp:lastModifiedBy>
  <cp:revision>3</cp:revision>
  <cp:lastPrinted>2023-09-16T16:31:39Z</cp:lastPrinted>
  <dcterms:created xsi:type="dcterms:W3CDTF">2023-09-16T16:31:39Z</dcterms:created>
  <dcterms:modified xsi:type="dcterms:W3CDTF">2023-09-20T02:52:10Z</dcterms:modified>
</cp:coreProperties>
</file>